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8.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9.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0.xml" ContentType="application/vnd.openxmlformats-officedocument.presentationml.notesSlide+xml"/>
  <Override PartName="/ppt/theme/themeOverride1.xml" ContentType="application/vnd.openxmlformats-officedocument.themeOverride+xml"/>
  <Override PartName="/ppt/notesSlides/notesSlide11.xml" ContentType="application/vnd.openxmlformats-officedocument.presentationml.notesSlide+xml"/>
  <Override PartName="/ppt/theme/themeOverride2.xml" ContentType="application/vnd.openxmlformats-officedocument.themeOverr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36.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872" r:id="rId2"/>
  </p:sldMasterIdLst>
  <p:notesMasterIdLst>
    <p:notesMasterId r:id="rId52"/>
  </p:notesMasterIdLst>
  <p:sldIdLst>
    <p:sldId id="256" r:id="rId3"/>
    <p:sldId id="1320" r:id="rId4"/>
    <p:sldId id="1582" r:id="rId5"/>
    <p:sldId id="1445" r:id="rId6"/>
    <p:sldId id="1544" r:id="rId7"/>
    <p:sldId id="1562" r:id="rId8"/>
    <p:sldId id="1563" r:id="rId9"/>
    <p:sldId id="1564" r:id="rId10"/>
    <p:sldId id="1565" r:id="rId11"/>
    <p:sldId id="1551" r:id="rId12"/>
    <p:sldId id="1546" r:id="rId13"/>
    <p:sldId id="1547" r:id="rId14"/>
    <p:sldId id="1548" r:id="rId15"/>
    <p:sldId id="1549" r:id="rId16"/>
    <p:sldId id="1550" r:id="rId17"/>
    <p:sldId id="1572" r:id="rId18"/>
    <p:sldId id="1573" r:id="rId19"/>
    <p:sldId id="1552" r:id="rId20"/>
    <p:sldId id="1567" r:id="rId21"/>
    <p:sldId id="1553" r:id="rId22"/>
    <p:sldId id="1555" r:id="rId23"/>
    <p:sldId id="1554" r:id="rId24"/>
    <p:sldId id="1556" r:id="rId25"/>
    <p:sldId id="1568" r:id="rId26"/>
    <p:sldId id="1557" r:id="rId27"/>
    <p:sldId id="1559" r:id="rId28"/>
    <p:sldId id="1558" r:id="rId29"/>
    <p:sldId id="1566" r:id="rId30"/>
    <p:sldId id="1561" r:id="rId31"/>
    <p:sldId id="1570" r:id="rId32"/>
    <p:sldId id="1571" r:id="rId33"/>
    <p:sldId id="1575" r:id="rId34"/>
    <p:sldId id="1576" r:id="rId35"/>
    <p:sldId id="1577" r:id="rId36"/>
    <p:sldId id="1578" r:id="rId37"/>
    <p:sldId id="1579" r:id="rId38"/>
    <p:sldId id="1583" r:id="rId39"/>
    <p:sldId id="1584" r:id="rId40"/>
    <p:sldId id="1585" r:id="rId41"/>
    <p:sldId id="1586" r:id="rId42"/>
    <p:sldId id="1587" r:id="rId43"/>
    <p:sldId id="1588" r:id="rId44"/>
    <p:sldId id="1589" r:id="rId45"/>
    <p:sldId id="1590" r:id="rId46"/>
    <p:sldId id="1591" r:id="rId47"/>
    <p:sldId id="1592" r:id="rId48"/>
    <p:sldId id="1396" r:id="rId49"/>
    <p:sldId id="1581" r:id="rId50"/>
    <p:sldId id="1580" r:id="rId51"/>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mj-lt"/>
        <a:ea typeface="+mj-ea"/>
        <a:cs typeface="+mj-cs"/>
        <a:sym typeface="Gill Sans"/>
      </a:defRPr>
    </a:lvl1pPr>
    <a:lvl2pPr marL="0" marR="0" indent="342900" algn="ctr" defTabSz="8255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mj-lt"/>
        <a:ea typeface="+mj-ea"/>
        <a:cs typeface="+mj-cs"/>
        <a:sym typeface="Gill Sans"/>
      </a:defRPr>
    </a:lvl2pPr>
    <a:lvl3pPr marL="0" marR="0" indent="685800" algn="ctr" defTabSz="8255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mj-lt"/>
        <a:ea typeface="+mj-ea"/>
        <a:cs typeface="+mj-cs"/>
        <a:sym typeface="Gill Sans"/>
      </a:defRPr>
    </a:lvl3pPr>
    <a:lvl4pPr marL="0" marR="0" indent="1028700" algn="ctr" defTabSz="8255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mj-lt"/>
        <a:ea typeface="+mj-ea"/>
        <a:cs typeface="+mj-cs"/>
        <a:sym typeface="Gill Sans"/>
      </a:defRPr>
    </a:lvl4pPr>
    <a:lvl5pPr marL="0" marR="0" indent="1371600" algn="ctr" defTabSz="8255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mj-lt"/>
        <a:ea typeface="+mj-ea"/>
        <a:cs typeface="+mj-cs"/>
        <a:sym typeface="Gill Sans"/>
      </a:defRPr>
    </a:lvl5pPr>
    <a:lvl6pPr marL="0" marR="0" indent="1714500" algn="ctr" defTabSz="8255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mj-lt"/>
        <a:ea typeface="+mj-ea"/>
        <a:cs typeface="+mj-cs"/>
        <a:sym typeface="Gill Sans"/>
      </a:defRPr>
    </a:lvl6pPr>
    <a:lvl7pPr marL="0" marR="0" indent="2057400" algn="ctr" defTabSz="8255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mj-lt"/>
        <a:ea typeface="+mj-ea"/>
        <a:cs typeface="+mj-cs"/>
        <a:sym typeface="Gill Sans"/>
      </a:defRPr>
    </a:lvl7pPr>
    <a:lvl8pPr marL="0" marR="0" indent="2400300" algn="ctr" defTabSz="8255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mj-lt"/>
        <a:ea typeface="+mj-ea"/>
        <a:cs typeface="+mj-cs"/>
        <a:sym typeface="Gill Sans"/>
      </a:defRPr>
    </a:lvl8pPr>
    <a:lvl9pPr marL="0" marR="0" indent="2743200" algn="ctr" defTabSz="8255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mj-lt"/>
        <a:ea typeface="+mj-ea"/>
        <a:cs typeface="+mj-cs"/>
        <a:sym typeface="Gill San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ody Dunne" initials="CD" lastIdx="1" clrIdx="0">
    <p:extLst>
      <p:ext uri="{19B8F6BF-5375-455C-9EA6-DF929625EA0E}">
        <p15:presenceInfo xmlns:p15="http://schemas.microsoft.com/office/powerpoint/2012/main" userId="83f2e4f70fab98ec"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4013"/>
    <a:srgbClr val="708CA5"/>
    <a:srgbClr val="864A4A"/>
    <a:srgbClr val="000000"/>
    <a:srgbClr val="A73539"/>
    <a:srgbClr val="2F2F2F"/>
    <a:srgbClr val="006C01"/>
    <a:srgbClr val="787877"/>
    <a:srgbClr val="24211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Avenir Next Medium"/>
          <a:ea typeface="Avenir Next Medium"/>
          <a:cs typeface="Avenir Next Medium"/>
        </a:font>
        <a:srgbClr val="5B5854"/>
      </a:tcTxStyle>
      <a:tcStyle>
        <a:tcBdr>
          <a:left>
            <a:ln w="25400" cap="flat">
              <a:solidFill>
                <a:srgbClr val="5B5854"/>
              </a:solidFill>
              <a:custDash>
                <a:ds d="200000" sp="200000"/>
              </a:custDash>
              <a:miter lim="400000"/>
            </a:ln>
          </a:left>
          <a:right>
            <a:ln w="25400" cap="flat">
              <a:solidFill>
                <a:srgbClr val="5B5854"/>
              </a:solidFill>
              <a:custDash>
                <a:ds d="200000" sp="200000"/>
              </a:custDash>
              <a:miter lim="400000"/>
            </a:ln>
          </a:right>
          <a:top>
            <a:ln w="12700" cap="flat">
              <a:solidFill>
                <a:srgbClr val="5B5854"/>
              </a:solidFill>
              <a:prstDash val="solid"/>
              <a:miter lim="400000"/>
            </a:ln>
          </a:top>
          <a:bottom>
            <a:ln w="12700" cap="flat">
              <a:solidFill>
                <a:srgbClr val="5B5854"/>
              </a:solidFill>
              <a:prstDash val="solid"/>
              <a:miter lim="400000"/>
            </a:ln>
          </a:bottom>
          <a:insideH>
            <a:ln w="12700" cap="flat">
              <a:solidFill>
                <a:srgbClr val="5B5854"/>
              </a:solidFill>
              <a:prstDash val="solid"/>
              <a:miter lim="400000"/>
            </a:ln>
          </a:insideH>
          <a:insideV>
            <a:ln w="25400" cap="flat">
              <a:solidFill>
                <a:srgbClr val="5B5854"/>
              </a:solidFill>
              <a:custDash>
                <a:ds d="200000" sp="200000"/>
              </a:custDash>
              <a:miter lim="400000"/>
            </a:ln>
          </a:insideV>
        </a:tcBdr>
        <a:fill>
          <a:noFill/>
        </a:fill>
      </a:tcStyle>
    </a:wholeTbl>
    <a:band2H>
      <a:tcTxStyle/>
      <a:tcStyle>
        <a:tcBdr/>
        <a:fill>
          <a:solidFill>
            <a:schemeClr val="accent2">
              <a:hueOff val="-1122706"/>
              <a:satOff val="6504"/>
              <a:lumOff val="15871"/>
              <a:alpha val="17000"/>
            </a:schemeClr>
          </a:solidFill>
        </a:fill>
      </a:tcStyle>
    </a:band2H>
    <a:firstCol>
      <a:tcTxStyle b="on" i="off">
        <a:font>
          <a:latin typeface="Avenir Next Demi Bold"/>
          <a:ea typeface="Avenir Next Demi Bold"/>
          <a:cs typeface="Avenir Next Demi Bold"/>
        </a:font>
        <a:srgbClr val="5B5854"/>
      </a:tcTxStyle>
      <a:tcStyle>
        <a:tcBdr>
          <a:left>
            <a:ln w="12700" cap="flat">
              <a:noFill/>
              <a:miter lim="400000"/>
            </a:ln>
          </a:left>
          <a:right>
            <a:ln w="38100" cap="flat">
              <a:solidFill>
                <a:srgbClr val="5B5854"/>
              </a:solidFill>
              <a:prstDash val="solid"/>
              <a:miter lim="400000"/>
            </a:ln>
          </a:right>
          <a:top>
            <a:ln w="12700" cap="flat">
              <a:solidFill>
                <a:srgbClr val="5B5854"/>
              </a:solidFill>
              <a:prstDash val="solid"/>
              <a:miter lim="400000"/>
            </a:ln>
          </a:top>
          <a:bottom>
            <a:ln w="12700" cap="flat">
              <a:solidFill>
                <a:srgbClr val="5B5854"/>
              </a:solidFill>
              <a:prstDash val="solid"/>
              <a:miter lim="400000"/>
            </a:ln>
          </a:bottom>
          <a:insideH>
            <a:ln w="12700" cap="flat">
              <a:solidFill>
                <a:srgbClr val="5B5854"/>
              </a:solidFill>
              <a:prstDash val="solid"/>
              <a:miter lim="400000"/>
            </a:ln>
          </a:insideH>
          <a:insideV>
            <a:ln w="12700" cap="flat">
              <a:solidFill>
                <a:srgbClr val="5B5854"/>
              </a:solidFill>
              <a:prstDash val="solid"/>
              <a:miter lim="400000"/>
            </a:ln>
          </a:insideV>
        </a:tcBdr>
        <a:fill>
          <a:solidFill>
            <a:srgbClr val="809E35">
              <a:alpha val="10000"/>
            </a:srgbClr>
          </a:solidFill>
        </a:fill>
      </a:tcStyle>
    </a:firstCol>
    <a:lastRow>
      <a:tcTxStyle b="on" i="off">
        <a:font>
          <a:latin typeface="Avenir Next Demi Bold"/>
          <a:ea typeface="Avenir Next Demi Bold"/>
          <a:cs typeface="Avenir Next Demi Bold"/>
        </a:font>
        <a:srgbClr val="5B5854"/>
      </a:tcTxStyle>
      <a:tcStyle>
        <a:tcBdr>
          <a:left>
            <a:ln w="12700" cap="flat">
              <a:solidFill>
                <a:srgbClr val="5B5854"/>
              </a:solidFill>
              <a:prstDash val="solid"/>
              <a:miter lim="400000"/>
            </a:ln>
          </a:left>
          <a:right>
            <a:ln w="12700" cap="flat">
              <a:solidFill>
                <a:srgbClr val="5B5854"/>
              </a:solidFill>
              <a:prstDash val="solid"/>
              <a:miter lim="400000"/>
            </a:ln>
          </a:right>
          <a:top>
            <a:ln w="38100" cap="flat">
              <a:solidFill>
                <a:srgbClr val="5B5854"/>
              </a:solidFill>
              <a:prstDash val="solid"/>
              <a:miter lim="400000"/>
            </a:ln>
          </a:top>
          <a:bottom>
            <a:ln w="12700" cap="flat">
              <a:noFill/>
              <a:miter lim="400000"/>
            </a:ln>
          </a:bottom>
          <a:insideH>
            <a:ln w="12700" cap="flat">
              <a:solidFill>
                <a:srgbClr val="5B5854"/>
              </a:solidFill>
              <a:prstDash val="solid"/>
              <a:miter lim="400000"/>
            </a:ln>
          </a:insideH>
          <a:insideV>
            <a:ln w="12700" cap="flat">
              <a:solidFill>
                <a:srgbClr val="5B5854"/>
              </a:solidFill>
              <a:prstDash val="solid"/>
              <a:miter lim="400000"/>
            </a:ln>
          </a:insideV>
        </a:tcBdr>
        <a:fill>
          <a:noFill/>
        </a:fill>
      </a:tcStyle>
    </a:lastRow>
    <a:firstRow>
      <a:tcTxStyle b="on" i="off">
        <a:font>
          <a:latin typeface="Avenir Next Demi Bold"/>
          <a:ea typeface="Avenir Next Demi Bold"/>
          <a:cs typeface="Avenir Next Demi Bold"/>
        </a:font>
        <a:srgbClr val="5B5854"/>
      </a:tcTxStyle>
      <a:tcStyle>
        <a:tcBdr>
          <a:left>
            <a:ln w="12700" cap="flat">
              <a:solidFill>
                <a:srgbClr val="5B5854"/>
              </a:solidFill>
              <a:prstDash val="solid"/>
              <a:miter lim="400000"/>
            </a:ln>
          </a:left>
          <a:right>
            <a:ln w="12700" cap="flat">
              <a:solidFill>
                <a:srgbClr val="5B5854"/>
              </a:solidFill>
              <a:prstDash val="solid"/>
              <a:miter lim="400000"/>
            </a:ln>
          </a:right>
          <a:top>
            <a:ln w="12700" cap="flat">
              <a:noFill/>
              <a:miter lim="400000"/>
            </a:ln>
          </a:top>
          <a:bottom>
            <a:ln w="38100" cap="flat">
              <a:solidFill>
                <a:srgbClr val="5B5854"/>
              </a:solidFill>
              <a:prstDash val="solid"/>
              <a:miter lim="400000"/>
            </a:ln>
          </a:bottom>
          <a:insideH>
            <a:ln w="12700" cap="flat">
              <a:solidFill>
                <a:srgbClr val="5B5854"/>
              </a:solidFill>
              <a:prstDash val="solid"/>
              <a:miter lim="400000"/>
            </a:ln>
          </a:insideH>
          <a:insideV>
            <a:ln w="12700" cap="flat">
              <a:solidFill>
                <a:srgbClr val="5B5854"/>
              </a:solidFill>
              <a:prstDash val="solid"/>
              <a:miter lim="400000"/>
            </a:ln>
          </a:insideV>
        </a:tcBdr>
        <a:fill>
          <a:solidFill>
            <a:srgbClr val="619E5C">
              <a:alpha val="15000"/>
            </a:srgbClr>
          </a:solidFill>
        </a:fill>
      </a:tcStyle>
    </a:firstRow>
  </a:tblStyle>
  <a:tblStyle styleId="{C7B018BB-80A7-4F77-B60F-C8B233D01FF8}" styleName="">
    <a:tblBg/>
    <a:wholeTbl>
      <a:tcTxStyle b="off" i="off">
        <a:font>
          <a:latin typeface="Avenir Next Medium"/>
          <a:ea typeface="Avenir Next Medium"/>
          <a:cs typeface="Avenir Next Medium"/>
        </a:font>
        <a:srgbClr val="5B5854"/>
      </a:tcTxStyle>
      <a:tcStyle>
        <a:tcBdr>
          <a:left>
            <a:ln w="12700" cap="flat">
              <a:solidFill>
                <a:srgbClr val="BDBBB3"/>
              </a:solidFill>
              <a:prstDash val="solid"/>
              <a:miter lim="400000"/>
            </a:ln>
          </a:left>
          <a:right>
            <a:ln w="12700" cap="flat">
              <a:solidFill>
                <a:srgbClr val="BDBBB3"/>
              </a:solidFill>
              <a:prstDash val="solid"/>
              <a:miter lim="400000"/>
            </a:ln>
          </a:right>
          <a:top>
            <a:ln w="12700" cap="flat">
              <a:solidFill>
                <a:srgbClr val="A5A59F"/>
              </a:solidFill>
              <a:prstDash val="solid"/>
              <a:miter lim="400000"/>
            </a:ln>
          </a:top>
          <a:bottom>
            <a:ln w="12700" cap="flat">
              <a:solidFill>
                <a:srgbClr val="A5A59F"/>
              </a:solidFill>
              <a:prstDash val="solid"/>
              <a:miter lim="400000"/>
            </a:ln>
          </a:bottom>
          <a:insideH>
            <a:ln w="12700" cap="flat">
              <a:solidFill>
                <a:srgbClr val="A5A59F"/>
              </a:solidFill>
              <a:prstDash val="solid"/>
              <a:miter lim="400000"/>
            </a:ln>
          </a:insideH>
          <a:insideV>
            <a:ln w="12700" cap="flat">
              <a:solidFill>
                <a:srgbClr val="BDBBB3"/>
              </a:solidFill>
              <a:prstDash val="solid"/>
              <a:miter lim="400000"/>
            </a:ln>
          </a:insideV>
        </a:tcBdr>
        <a:fill>
          <a:solidFill>
            <a:srgbClr val="E7E3D2"/>
          </a:solidFill>
        </a:fill>
      </a:tcStyle>
    </a:wholeTbl>
    <a:band2H>
      <a:tcTxStyle/>
      <a:tcStyle>
        <a:tcBdr/>
        <a:fill>
          <a:solidFill>
            <a:srgbClr val="F6F2E5"/>
          </a:solidFill>
        </a:fill>
      </a:tcStyle>
    </a:band2H>
    <a:firstCol>
      <a:tcTxStyle b="on" i="off">
        <a:font>
          <a:latin typeface="Avenir Next Demi Bold"/>
          <a:ea typeface="Avenir Next Demi Bold"/>
          <a:cs typeface="Avenir Next Demi Bold"/>
        </a:font>
        <a:srgbClr val="5B5854"/>
      </a:tcTxStyle>
      <a:tcStyle>
        <a:tcBdr>
          <a:left>
            <a:ln w="12700" cap="flat">
              <a:noFill/>
              <a:miter lim="400000"/>
            </a:ln>
          </a:left>
          <a:right>
            <a:ln w="12700" cap="flat">
              <a:solidFill>
                <a:srgbClr val="A5A59F"/>
              </a:solidFill>
              <a:prstDash val="solid"/>
              <a:miter lim="400000"/>
            </a:ln>
          </a:right>
          <a:top>
            <a:ln w="12700" cap="flat">
              <a:solidFill>
                <a:srgbClr val="A5A59F"/>
              </a:solidFill>
              <a:prstDash val="solid"/>
              <a:miter lim="400000"/>
            </a:ln>
          </a:top>
          <a:bottom>
            <a:ln w="12700" cap="flat">
              <a:solidFill>
                <a:srgbClr val="A5A59F"/>
              </a:solidFill>
              <a:prstDash val="solid"/>
              <a:miter lim="400000"/>
            </a:ln>
          </a:bottom>
          <a:insideH>
            <a:ln w="12700" cap="flat">
              <a:solidFill>
                <a:srgbClr val="A5A59F"/>
              </a:solidFill>
              <a:prstDash val="solid"/>
              <a:miter lim="400000"/>
            </a:ln>
          </a:insideH>
          <a:insideV>
            <a:ln w="12700" cap="flat">
              <a:solidFill>
                <a:srgbClr val="A5A59F"/>
              </a:solidFill>
              <a:prstDash val="solid"/>
              <a:miter lim="400000"/>
            </a:ln>
          </a:insideV>
        </a:tcBdr>
        <a:fill>
          <a:solidFill>
            <a:srgbClr val="D3CDB7"/>
          </a:solidFill>
        </a:fill>
      </a:tcStyle>
    </a:firstCol>
    <a:lastRow>
      <a:tcTxStyle b="on" i="off">
        <a:font>
          <a:latin typeface="Avenir Next Demi Bold"/>
          <a:ea typeface="Avenir Next Demi Bold"/>
          <a:cs typeface="Avenir Next Demi Bold"/>
        </a:font>
        <a:srgbClr val="5B5854"/>
      </a:tcTxStyle>
      <a:tcStyle>
        <a:tcBdr>
          <a:left>
            <a:ln w="12700" cap="flat">
              <a:solidFill>
                <a:srgbClr val="A5A59F"/>
              </a:solidFill>
              <a:prstDash val="solid"/>
              <a:miter lim="400000"/>
            </a:ln>
          </a:left>
          <a:right>
            <a:ln w="12700" cap="flat">
              <a:solidFill>
                <a:srgbClr val="A5A59F"/>
              </a:solidFill>
              <a:prstDash val="solid"/>
              <a:miter lim="400000"/>
            </a:ln>
          </a:right>
          <a:top>
            <a:ln w="12700" cap="flat">
              <a:solidFill>
                <a:srgbClr val="A5A59F"/>
              </a:solidFill>
              <a:prstDash val="solid"/>
              <a:miter lim="400000"/>
            </a:ln>
          </a:top>
          <a:bottom>
            <a:ln w="12700" cap="flat">
              <a:noFill/>
              <a:miter lim="400000"/>
            </a:ln>
          </a:bottom>
          <a:insideH>
            <a:ln w="12700" cap="flat">
              <a:solidFill>
                <a:srgbClr val="A5A59F"/>
              </a:solidFill>
              <a:prstDash val="solid"/>
              <a:miter lim="400000"/>
            </a:ln>
          </a:insideH>
          <a:insideV>
            <a:ln w="12700" cap="flat">
              <a:solidFill>
                <a:srgbClr val="A5A59F"/>
              </a:solidFill>
              <a:prstDash val="solid"/>
              <a:miter lim="400000"/>
            </a:ln>
          </a:insideV>
        </a:tcBdr>
        <a:fill>
          <a:noFill/>
        </a:fill>
      </a:tcStyle>
    </a:lastRow>
    <a:firstRow>
      <a:tcTxStyle b="on" i="off">
        <a:font>
          <a:latin typeface="Avenir Next Demi Bold"/>
          <a:ea typeface="Avenir Next Demi Bold"/>
          <a:cs typeface="Avenir Next Demi Bold"/>
        </a:font>
        <a:srgbClr val="FFFFFF"/>
      </a:tcTxStyle>
      <a:tcStyle>
        <a:tcBdr>
          <a:left>
            <a:ln w="12700" cap="flat">
              <a:solidFill>
                <a:srgbClr val="8E755A"/>
              </a:solidFill>
              <a:prstDash val="solid"/>
              <a:miter lim="400000"/>
            </a:ln>
          </a:left>
          <a:right>
            <a:ln w="12700" cap="flat">
              <a:solidFill>
                <a:srgbClr val="8E755A"/>
              </a:solidFill>
              <a:prstDash val="solid"/>
              <a:miter lim="400000"/>
            </a:ln>
          </a:right>
          <a:top>
            <a:ln w="12700" cap="flat">
              <a:noFill/>
              <a:miter lim="400000"/>
            </a:ln>
          </a:top>
          <a:bottom>
            <a:ln w="12700" cap="flat">
              <a:solidFill>
                <a:srgbClr val="A5A59F"/>
              </a:solidFill>
              <a:prstDash val="solid"/>
              <a:miter lim="400000"/>
            </a:ln>
          </a:bottom>
          <a:insideH>
            <a:ln w="12700" cap="flat">
              <a:solidFill>
                <a:srgbClr val="8E755A"/>
              </a:solidFill>
              <a:prstDash val="solid"/>
              <a:miter lim="400000"/>
            </a:ln>
          </a:insideH>
          <a:insideV>
            <a:ln w="12700" cap="flat">
              <a:solidFill>
                <a:srgbClr val="8E755A"/>
              </a:solidFill>
              <a:prstDash val="solid"/>
              <a:miter lim="400000"/>
            </a:ln>
          </a:insideV>
        </a:tcBdr>
        <a:fill>
          <a:noFill/>
        </a:fill>
      </a:tcStyle>
    </a:firstRow>
  </a:tblStyle>
  <a:tblStyle styleId="{EEE7283C-3CF3-47DC-8721-378D4A62B228}" styleName="">
    <a:tblBg/>
    <a:wholeTbl>
      <a:tcTxStyle b="off" i="off">
        <a:font>
          <a:latin typeface="Avenir Next Medium"/>
          <a:ea typeface="Avenir Next Medium"/>
          <a:cs typeface="Avenir Next Medium"/>
        </a:font>
        <a:srgbClr val="5B5854"/>
      </a:tcTxStyle>
      <a:tcStyle>
        <a:tcBdr>
          <a:left>
            <a:ln w="12700" cap="flat">
              <a:noFill/>
              <a:miter lim="400000"/>
            </a:ln>
          </a:left>
          <a:right>
            <a:ln w="12700" cap="flat">
              <a:noFill/>
              <a:miter lim="400000"/>
            </a:ln>
          </a:right>
          <a:top>
            <a:ln w="12700" cap="flat">
              <a:solidFill>
                <a:srgbClr val="BDBBB3"/>
              </a:solidFill>
              <a:prstDash val="solid"/>
              <a:miter lim="400000"/>
            </a:ln>
          </a:top>
          <a:bottom>
            <a:ln w="12700" cap="flat">
              <a:solidFill>
                <a:srgbClr val="BDBBB3"/>
              </a:solidFill>
              <a:prstDash val="solid"/>
              <a:miter lim="400000"/>
            </a:ln>
          </a:bottom>
          <a:insideH>
            <a:ln w="12700" cap="flat">
              <a:solidFill>
                <a:srgbClr val="BDBBB3"/>
              </a:solidFill>
              <a:prstDash val="solid"/>
              <a:miter lim="400000"/>
            </a:ln>
          </a:insideH>
          <a:insideV>
            <a:ln w="12700" cap="flat">
              <a:noFill/>
              <a:miter lim="400000"/>
            </a:ln>
          </a:insideV>
        </a:tcBdr>
        <a:fill>
          <a:solidFill>
            <a:srgbClr val="E6E3DA"/>
          </a:solidFill>
        </a:fill>
      </a:tcStyle>
    </a:wholeTbl>
    <a:band2H>
      <a:tcTxStyle/>
      <a:tcStyle>
        <a:tcBdr/>
        <a:fill>
          <a:solidFill>
            <a:srgbClr val="F9F5E8"/>
          </a:solidFill>
        </a:fill>
      </a:tcStyle>
    </a:band2H>
    <a:firstCol>
      <a:tcTxStyle b="on" i="off">
        <a:font>
          <a:latin typeface="Avenir Next Demi Bold"/>
          <a:ea typeface="Avenir Next Demi Bold"/>
          <a:cs typeface="Avenir Next Demi Bold"/>
        </a:font>
        <a:srgbClr val="5B5854"/>
      </a:tcTxStyle>
      <a:tcStyle>
        <a:tcBdr>
          <a:left>
            <a:ln w="12700" cap="flat">
              <a:solidFill>
                <a:srgbClr val="A5A59F"/>
              </a:solidFill>
              <a:prstDash val="solid"/>
              <a:miter lim="400000"/>
            </a:ln>
          </a:left>
          <a:right>
            <a:ln w="12700" cap="flat">
              <a:solidFill>
                <a:srgbClr val="A5A59F"/>
              </a:solidFill>
              <a:prstDash val="solid"/>
              <a:miter lim="400000"/>
            </a:ln>
          </a:right>
          <a:top>
            <a:ln w="12700" cap="flat">
              <a:solidFill>
                <a:srgbClr val="A5A59F"/>
              </a:solidFill>
              <a:prstDash val="solid"/>
              <a:miter lim="400000"/>
            </a:ln>
          </a:top>
          <a:bottom>
            <a:ln w="12700" cap="flat">
              <a:solidFill>
                <a:srgbClr val="A5A59F"/>
              </a:solidFill>
              <a:prstDash val="solid"/>
              <a:miter lim="400000"/>
            </a:ln>
          </a:bottom>
          <a:insideH>
            <a:ln w="12700" cap="flat">
              <a:solidFill>
                <a:srgbClr val="A5A59F"/>
              </a:solidFill>
              <a:prstDash val="solid"/>
              <a:miter lim="400000"/>
            </a:ln>
          </a:insideH>
          <a:insideV>
            <a:ln w="12700" cap="flat">
              <a:noFill/>
              <a:miter lim="400000"/>
            </a:ln>
          </a:insideV>
        </a:tcBdr>
        <a:fill>
          <a:solidFill>
            <a:srgbClr val="D6D5D0"/>
          </a:solidFill>
        </a:fill>
      </a:tcStyle>
    </a:firstCol>
    <a:la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solidFill>
                <a:srgbClr val="BDBBB3"/>
              </a:solidFill>
              <a:prstDash val="solid"/>
              <a:miter lim="400000"/>
            </a:ln>
          </a:top>
          <a:bottom>
            <a:ln w="12700" cap="flat">
              <a:solidFill>
                <a:srgbClr val="A5A59F"/>
              </a:solidFill>
              <a:prstDash val="solid"/>
              <a:miter lim="400000"/>
            </a:ln>
          </a:bottom>
          <a:insideH>
            <a:ln w="12700" cap="flat">
              <a:solidFill>
                <a:srgbClr val="4D6166"/>
              </a:solidFill>
              <a:prstDash val="solid"/>
              <a:miter lim="400000"/>
            </a:ln>
          </a:insideH>
          <a:insideV>
            <a:ln w="12700" cap="flat">
              <a:noFill/>
              <a:miter lim="400000"/>
            </a:ln>
          </a:insideV>
        </a:tcBdr>
        <a:fill>
          <a:noFill/>
        </a:fill>
      </a:tcStyle>
    </a:lastRow>
    <a:fir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solidFill>
                <a:srgbClr val="A5A59F"/>
              </a:solidFill>
              <a:prstDash val="solid"/>
              <a:miter lim="400000"/>
            </a:ln>
          </a:top>
          <a:bottom>
            <a:ln w="12700" cap="flat">
              <a:solidFill>
                <a:srgbClr val="BDBBB3"/>
              </a:solidFill>
              <a:prstDash val="solid"/>
              <a:miter lim="400000"/>
            </a:ln>
          </a:bottom>
          <a:insideH>
            <a:ln w="12700" cap="flat">
              <a:solidFill>
                <a:srgbClr val="657477"/>
              </a:solidFill>
              <a:prstDash val="solid"/>
              <a:miter lim="400000"/>
            </a:ln>
          </a:insideH>
          <a:insideV>
            <a:ln w="12700" cap="flat">
              <a:noFill/>
              <a:miter lim="400000"/>
            </a:ln>
          </a:insideV>
        </a:tcBdr>
        <a:fill>
          <a:noFill/>
        </a:fill>
      </a:tcStyle>
    </a:firstRow>
  </a:tblStyle>
  <a:tblStyle styleId="{CF821DB8-F4EB-4A41-A1BA-3FCAFE7338EE}" styleName="">
    <a:tblBg/>
    <a:wholeTbl>
      <a:tcTxStyle b="off" i="off">
        <a:font>
          <a:latin typeface="Avenir Next Medium"/>
          <a:ea typeface="Avenir Next Medium"/>
          <a:cs typeface="Avenir Next Medium"/>
        </a:font>
        <a:srgbClr val="5B5854"/>
      </a:tcTxStyle>
      <a:tcStyle>
        <a:tcBdr>
          <a:left>
            <a:ln w="12700" cap="flat">
              <a:noFill/>
              <a:miter lim="400000"/>
            </a:ln>
          </a:left>
          <a:right>
            <a:ln w="12700" cap="flat">
              <a:noFill/>
              <a:miter lim="400000"/>
            </a:ln>
          </a:right>
          <a:top>
            <a:ln w="12700" cap="flat">
              <a:solidFill>
                <a:srgbClr val="AAA6A6"/>
              </a:solidFill>
              <a:custDash>
                <a:ds d="200000" sp="200000"/>
              </a:custDash>
              <a:miter lim="400000"/>
            </a:ln>
          </a:top>
          <a:bottom>
            <a:ln w="12700" cap="flat">
              <a:solidFill>
                <a:srgbClr val="AAA6A6"/>
              </a:solidFill>
              <a:custDash>
                <a:ds d="200000" sp="200000"/>
              </a:custDash>
              <a:miter lim="400000"/>
            </a:ln>
          </a:bottom>
          <a:insideH>
            <a:ln w="12700" cap="flat">
              <a:solidFill>
                <a:srgbClr val="AAA6A6"/>
              </a:solidFill>
              <a:custDash>
                <a:ds d="200000" sp="200000"/>
              </a:custDash>
              <a:miter lim="400000"/>
            </a:ln>
          </a:insideH>
          <a:insideV>
            <a:ln w="12700" cap="flat">
              <a:noFill/>
              <a:miter lim="400000"/>
            </a:ln>
          </a:insideV>
        </a:tcBdr>
        <a:fill>
          <a:solidFill>
            <a:srgbClr val="EFECE2"/>
          </a:solidFill>
        </a:fill>
      </a:tcStyle>
    </a:wholeTbl>
    <a:band2H>
      <a:tcTxStyle/>
      <a:tcStyle>
        <a:tcBdr/>
        <a:fill>
          <a:solidFill>
            <a:srgbClr val="FFFBF1"/>
          </a:solidFill>
        </a:fill>
      </a:tcStyle>
    </a:band2H>
    <a:firstCol>
      <a:tcTxStyle b="on" i="off">
        <a:font>
          <a:latin typeface="Avenir Next Demi Bold"/>
          <a:ea typeface="Avenir Next Demi Bold"/>
          <a:cs typeface="Avenir Next Demi Bold"/>
        </a:font>
        <a:srgbClr val="5B5854"/>
      </a:tcTxStyle>
      <a:tcStyle>
        <a:tcBdr>
          <a:left>
            <a:ln w="12700" cap="flat">
              <a:solidFill>
                <a:srgbClr val="000000"/>
              </a:solidFill>
              <a:prstDash val="solid"/>
              <a:miter lim="400000"/>
            </a:ln>
          </a:left>
          <a:right>
            <a:ln w="12700" cap="flat">
              <a:solidFill>
                <a:srgbClr val="A29A85"/>
              </a:solidFill>
              <a:prstDash val="solid"/>
              <a:miter lim="400000"/>
            </a:ln>
          </a:right>
          <a:top>
            <a:ln w="12700" cap="flat">
              <a:solidFill>
                <a:srgbClr val="AAA6A6"/>
              </a:solidFill>
              <a:custDash>
                <a:ds d="200000" sp="200000"/>
              </a:custDash>
              <a:miter lim="400000"/>
            </a:ln>
          </a:top>
          <a:bottom>
            <a:ln w="12700" cap="flat">
              <a:solidFill>
                <a:srgbClr val="AAA6A6"/>
              </a:solidFill>
              <a:custDash>
                <a:ds d="200000" sp="200000"/>
              </a:custDash>
              <a:miter lim="400000"/>
            </a:ln>
          </a:bottom>
          <a:insideH>
            <a:ln w="12700" cap="flat">
              <a:solidFill>
                <a:srgbClr val="AAA6A6"/>
              </a:solidFill>
              <a:custDash>
                <a:ds d="200000" sp="200000"/>
              </a:custDash>
              <a:miter lim="400000"/>
            </a:ln>
          </a:insideH>
          <a:insideV>
            <a:ln w="12700" cap="flat">
              <a:noFill/>
              <a:miter lim="400000"/>
            </a:ln>
          </a:insideV>
        </a:tcBdr>
        <a:fill>
          <a:solidFill>
            <a:srgbClr val="E8E4D8"/>
          </a:solidFill>
        </a:fill>
      </a:tcStyle>
    </a:firstCol>
    <a:la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solidFill>
                <a:srgbClr val="A29A85"/>
              </a:solidFill>
              <a:prstDash val="solid"/>
              <a:miter lim="400000"/>
            </a:ln>
          </a:top>
          <a:bottom>
            <a:ln w="12700" cap="flat">
              <a:solidFill>
                <a:srgbClr val="000000"/>
              </a:solidFill>
              <a:prstDash val="solid"/>
              <a:miter lim="400000"/>
            </a:ln>
          </a:bottom>
          <a:insideH>
            <a:ln w="12700" cap="flat">
              <a:solidFill>
                <a:srgbClr val="A29A85"/>
              </a:solidFill>
              <a:prstDash val="solid"/>
              <a:miter lim="400000"/>
            </a:ln>
          </a:insideH>
          <a:insideV>
            <a:ln w="12700" cap="flat">
              <a:noFill/>
              <a:miter lim="400000"/>
            </a:ln>
          </a:insideV>
        </a:tcBdr>
        <a:fill>
          <a:noFill/>
        </a:fill>
      </a:tcStyle>
    </a:lastRow>
    <a:fir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solidFill>
                <a:srgbClr val="000000"/>
              </a:solidFill>
              <a:prstDash val="solid"/>
              <a:miter lim="400000"/>
            </a:ln>
          </a:top>
          <a:bottom>
            <a:ln w="12700" cap="flat">
              <a:solidFill>
                <a:srgbClr val="A29A85"/>
              </a:solidFill>
              <a:prstDash val="solid"/>
              <a:miter lim="400000"/>
            </a:ln>
          </a:bottom>
          <a:insideH>
            <a:ln w="12700" cap="flat">
              <a:solidFill>
                <a:srgbClr val="A29A85"/>
              </a:solidFill>
              <a:prstDash val="solid"/>
              <a:miter lim="400000"/>
            </a:ln>
          </a:insideH>
          <a:insideV>
            <a:ln w="12700" cap="flat">
              <a:noFill/>
              <a:miter lim="400000"/>
            </a:ln>
          </a:insideV>
        </a:tcBdr>
        <a:fill>
          <a:noFill/>
        </a:fill>
      </a:tcStyle>
    </a:firstRow>
  </a:tblStyle>
  <a:tblStyle styleId="{33BA23B1-9221-436E-865A-0063620EA4FD}" styleName="">
    <a:tblBg/>
    <a:wholeTbl>
      <a:tcTxStyle b="off" i="off">
        <a:font>
          <a:latin typeface="Avenir Next Medium"/>
          <a:ea typeface="Avenir Next Medium"/>
          <a:cs typeface="Avenir Next Medium"/>
        </a:font>
        <a:srgbClr val="5B5854"/>
      </a:tcTxStyle>
      <a:tcStyle>
        <a:tcBdr>
          <a:left>
            <a:ln w="12700" cap="flat">
              <a:noFill/>
              <a:miter lim="400000"/>
            </a:ln>
          </a:left>
          <a:right>
            <a:ln w="12700" cap="flat">
              <a:noFill/>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noFill/>
              <a:miter lim="400000"/>
            </a:ln>
          </a:insideV>
        </a:tcBdr>
        <a:fill>
          <a:solidFill>
            <a:srgbClr val="D6D2C0">
              <a:alpha val="50000"/>
            </a:srgbClr>
          </a:solidFill>
        </a:fill>
      </a:tcStyle>
    </a:wholeTbl>
    <a:band2H>
      <a:tcTxStyle/>
      <a:tcStyle>
        <a:tcBdr/>
        <a:fill>
          <a:solidFill>
            <a:srgbClr val="E9E7DC"/>
          </a:solidFill>
        </a:fill>
      </a:tcStyle>
    </a:band2H>
    <a:firstCol>
      <a:tcTxStyle b="on" i="off">
        <a:font>
          <a:latin typeface="Avenir Next Demi Bold"/>
          <a:ea typeface="Avenir Next Demi Bold"/>
          <a:cs typeface="Avenir Next Demi Bold"/>
        </a:font>
        <a:srgbClr val="5B5854"/>
      </a:tcTxStyle>
      <a:tcStyle>
        <a:tcBdr>
          <a:left>
            <a:ln w="12700" cap="flat">
              <a:solidFill>
                <a:srgbClr val="FFFFFF"/>
              </a:solidFill>
              <a:prstDash val="solid"/>
              <a:miter lim="400000"/>
            </a:ln>
          </a:left>
          <a:right>
            <a:ln w="254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noFill/>
              <a:miter lim="400000"/>
            </a:ln>
          </a:insideV>
        </a:tcBdr>
        <a:fill>
          <a:solidFill>
            <a:srgbClr val="C5BEAA"/>
          </a:solidFill>
        </a:fill>
      </a:tcStyle>
    </a:firstCol>
    <a:lastRow>
      <a:tcTxStyle b="on" i="off">
        <a:font>
          <a:latin typeface="Avenir Next Demi Bold"/>
          <a:ea typeface="Avenir Next Demi Bold"/>
          <a:cs typeface="Avenir Next Demi Bold"/>
        </a:font>
        <a:srgbClr val="5B5854"/>
      </a:tcTxStyle>
      <a:tcStyle>
        <a:tcBdr>
          <a:left>
            <a:ln w="12700" cap="flat">
              <a:noFill/>
              <a:miter lim="400000"/>
            </a:ln>
          </a:left>
          <a:right>
            <a:ln w="12700" cap="flat">
              <a:noFill/>
              <a:miter lim="400000"/>
            </a:ln>
          </a:right>
          <a:top>
            <a:ln w="25400" cap="flat">
              <a:solidFill>
                <a:srgbClr val="000000"/>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noFill/>
              <a:miter lim="400000"/>
            </a:ln>
          </a:insideV>
        </a:tcBdr>
        <a:fill>
          <a:solidFill>
            <a:srgbClr val="D6D2C0">
              <a:alpha val="25000"/>
            </a:srgbClr>
          </a:solidFill>
        </a:fill>
      </a:tcStyle>
    </a:lastRow>
    <a:fir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solidFill>
                <a:srgbClr val="FFFFFF"/>
              </a:solidFill>
              <a:prstDash val="solid"/>
              <a:miter lim="400000"/>
            </a:ln>
          </a:top>
          <a:bottom>
            <a:ln w="25400" cap="flat">
              <a:solidFill>
                <a:srgbClr val="FFFFFF"/>
              </a:solidFill>
              <a:prstDash val="solid"/>
              <a:miter lim="400000"/>
            </a:ln>
          </a:bottom>
          <a:insideH>
            <a:ln w="12700" cap="flat">
              <a:solidFill>
                <a:srgbClr val="FFFFFF"/>
              </a:solidFill>
              <a:prstDash val="solid"/>
              <a:miter lim="400000"/>
            </a:ln>
          </a:insideH>
          <a:insideV>
            <a:ln w="12700" cap="flat">
              <a:noFill/>
              <a:miter lim="400000"/>
            </a:ln>
          </a:insideV>
        </a:tcBdr>
        <a:fill>
          <a:solidFill>
            <a:srgbClr val="928C7D"/>
          </a:solidFill>
        </a:fill>
      </a:tcStyle>
    </a:firstRow>
  </a:tblStyle>
  <a:tblStyle styleId="{2708684C-4D16-4618-839F-0558EEFCDFE6}" styleName="">
    <a:tblBg/>
    <a:wholeTbl>
      <a:tcTxStyle b="off" i="off">
        <a:font>
          <a:latin typeface="Avenir Next Medium"/>
          <a:ea typeface="Avenir Next Medium"/>
          <a:cs typeface="Avenir Next Medium"/>
        </a:font>
        <a:srgbClr val="5B5854"/>
      </a:tcTxStyle>
      <a:tcStyle>
        <a:tcBdr>
          <a:left>
            <a:ln w="38100" cap="flat">
              <a:solidFill>
                <a:schemeClr val="accent2">
                  <a:hueOff val="-1122706"/>
                  <a:satOff val="6504"/>
                  <a:lumOff val="15871"/>
                  <a:alpha val="64999"/>
                </a:schemeClr>
              </a:solidFill>
              <a:prstDash val="solid"/>
              <a:miter lim="400000"/>
            </a:ln>
          </a:left>
          <a:right>
            <a:ln w="38100" cap="flat">
              <a:solidFill>
                <a:schemeClr val="accent2">
                  <a:hueOff val="-1122706"/>
                  <a:satOff val="6504"/>
                  <a:lumOff val="15871"/>
                  <a:alpha val="64999"/>
                </a:schemeClr>
              </a:solidFill>
              <a:prstDash val="solid"/>
              <a:miter lim="400000"/>
            </a:ln>
          </a:right>
          <a:top>
            <a:ln w="38100" cap="flat">
              <a:solidFill>
                <a:schemeClr val="accent2">
                  <a:hueOff val="-1122706"/>
                  <a:satOff val="6504"/>
                  <a:lumOff val="15871"/>
                  <a:alpha val="64999"/>
                </a:schemeClr>
              </a:solidFill>
              <a:prstDash val="solid"/>
              <a:miter lim="400000"/>
            </a:ln>
          </a:top>
          <a:bottom>
            <a:ln w="38100" cap="flat">
              <a:solidFill>
                <a:schemeClr val="accent2">
                  <a:hueOff val="-1122706"/>
                  <a:satOff val="6504"/>
                  <a:lumOff val="15871"/>
                  <a:alpha val="64999"/>
                </a:schemeClr>
              </a:solidFill>
              <a:prstDash val="solid"/>
              <a:miter lim="400000"/>
            </a:ln>
          </a:bottom>
          <a:insideH>
            <a:ln w="38100" cap="flat">
              <a:solidFill>
                <a:schemeClr val="accent2">
                  <a:hueOff val="-1122706"/>
                  <a:satOff val="6504"/>
                  <a:lumOff val="15871"/>
                  <a:alpha val="64999"/>
                </a:schemeClr>
              </a:solidFill>
              <a:prstDash val="solid"/>
              <a:miter lim="400000"/>
            </a:ln>
          </a:insideH>
          <a:insideV>
            <a:ln w="38100" cap="flat">
              <a:solidFill>
                <a:schemeClr val="accent2">
                  <a:hueOff val="-1122706"/>
                  <a:satOff val="6504"/>
                  <a:lumOff val="15871"/>
                  <a:alpha val="64999"/>
                </a:schemeClr>
              </a:solidFill>
              <a:prstDash val="solid"/>
              <a:miter lim="400000"/>
            </a:ln>
          </a:insideV>
        </a:tcBdr>
        <a:fill>
          <a:noFill/>
        </a:fill>
      </a:tcStyle>
    </a:wholeTbl>
    <a:band2H>
      <a:tcTxStyle/>
      <a:tcStyle>
        <a:tcBdr/>
        <a:fill>
          <a:solidFill>
            <a:schemeClr val="accent2">
              <a:hueOff val="-1122706"/>
              <a:satOff val="6504"/>
              <a:lumOff val="15871"/>
              <a:alpha val="12000"/>
            </a:schemeClr>
          </a:solidFill>
        </a:fill>
      </a:tcStyle>
    </a:band2H>
    <a:firstCol>
      <a:tcTxStyle b="on" i="off">
        <a:font>
          <a:latin typeface="Avenir Next Demi Bold"/>
          <a:ea typeface="Avenir Next Demi Bold"/>
          <a:cs typeface="Avenir Next Demi Bold"/>
        </a:font>
        <a:srgbClr val="5B5854"/>
      </a:tcTxStyle>
      <a:tcStyle>
        <a:tcBdr>
          <a:left>
            <a:ln w="12700" cap="flat">
              <a:noFill/>
              <a:miter lim="400000"/>
            </a:ln>
          </a:left>
          <a:right>
            <a:ln w="50800" cap="flat">
              <a:solidFill>
                <a:schemeClr val="accent5">
                  <a:alpha val="75000"/>
                </a:schemeClr>
              </a:solidFill>
              <a:prstDash val="solid"/>
              <a:miter lim="400000"/>
            </a:ln>
          </a:right>
          <a:top>
            <a:ln w="38100" cap="flat">
              <a:solidFill>
                <a:schemeClr val="accent2">
                  <a:hueOff val="-1122706"/>
                  <a:satOff val="6504"/>
                  <a:lumOff val="15871"/>
                  <a:alpha val="64999"/>
                </a:schemeClr>
              </a:solidFill>
              <a:prstDash val="solid"/>
              <a:miter lim="400000"/>
            </a:ln>
          </a:top>
          <a:bottom>
            <a:ln w="38100" cap="flat">
              <a:solidFill>
                <a:schemeClr val="accent2">
                  <a:hueOff val="-1122706"/>
                  <a:satOff val="6504"/>
                  <a:lumOff val="15871"/>
                  <a:alpha val="64999"/>
                </a:schemeClr>
              </a:solidFill>
              <a:prstDash val="solid"/>
              <a:miter lim="400000"/>
            </a:ln>
          </a:bottom>
          <a:insideH>
            <a:ln w="38100" cap="flat">
              <a:solidFill>
                <a:schemeClr val="accent2">
                  <a:hueOff val="-1122706"/>
                  <a:satOff val="6504"/>
                  <a:lumOff val="15871"/>
                  <a:alpha val="64999"/>
                </a:schemeClr>
              </a:solidFill>
              <a:prstDash val="solid"/>
              <a:miter lim="400000"/>
            </a:ln>
          </a:insideH>
          <a:insideV>
            <a:ln w="38100" cap="flat">
              <a:solidFill>
                <a:schemeClr val="accent2">
                  <a:hueOff val="-1122706"/>
                  <a:satOff val="6504"/>
                  <a:lumOff val="15871"/>
                  <a:alpha val="64999"/>
                </a:schemeClr>
              </a:solidFill>
              <a:prstDash val="solid"/>
              <a:miter lim="400000"/>
            </a:ln>
          </a:insideV>
        </a:tcBdr>
        <a:fill>
          <a:noFill/>
        </a:fill>
      </a:tcStyle>
    </a:firstCol>
    <a:lastRow>
      <a:tcTxStyle b="on" i="off">
        <a:font>
          <a:latin typeface="Avenir Next Demi Bold"/>
          <a:ea typeface="Avenir Next Demi Bold"/>
          <a:cs typeface="Avenir Next Demi Bold"/>
        </a:font>
        <a:srgbClr val="5B5854"/>
      </a:tcTxStyle>
      <a:tcStyle>
        <a:tcBdr>
          <a:left>
            <a:ln w="38100" cap="flat">
              <a:solidFill>
                <a:schemeClr val="accent2">
                  <a:hueOff val="-1122706"/>
                  <a:satOff val="6504"/>
                  <a:lumOff val="15871"/>
                  <a:alpha val="64999"/>
                </a:schemeClr>
              </a:solidFill>
              <a:prstDash val="solid"/>
              <a:miter lim="400000"/>
            </a:ln>
          </a:left>
          <a:right>
            <a:ln w="38100" cap="flat">
              <a:solidFill>
                <a:schemeClr val="accent2">
                  <a:hueOff val="-1122706"/>
                  <a:satOff val="6504"/>
                  <a:lumOff val="15871"/>
                  <a:alpha val="64999"/>
                </a:schemeClr>
              </a:solidFill>
              <a:prstDash val="solid"/>
              <a:miter lim="400000"/>
            </a:ln>
          </a:right>
          <a:top>
            <a:ln w="50800" cap="flat">
              <a:solidFill>
                <a:schemeClr val="accent5">
                  <a:alpha val="75000"/>
                </a:schemeClr>
              </a:solidFill>
              <a:prstDash val="solid"/>
              <a:miter lim="400000"/>
            </a:ln>
          </a:top>
          <a:bottom>
            <a:ln w="12700" cap="flat">
              <a:noFill/>
              <a:miter lim="400000"/>
            </a:ln>
          </a:bottom>
          <a:insideH>
            <a:ln w="38100" cap="flat">
              <a:solidFill>
                <a:schemeClr val="accent2">
                  <a:hueOff val="-1122706"/>
                  <a:satOff val="6504"/>
                  <a:lumOff val="15871"/>
                  <a:alpha val="64999"/>
                </a:schemeClr>
              </a:solidFill>
              <a:prstDash val="solid"/>
              <a:miter lim="400000"/>
            </a:ln>
          </a:insideH>
          <a:insideV>
            <a:ln w="38100" cap="flat">
              <a:solidFill>
                <a:schemeClr val="accent2">
                  <a:hueOff val="-1122706"/>
                  <a:satOff val="6504"/>
                  <a:lumOff val="15871"/>
                  <a:alpha val="64999"/>
                </a:schemeClr>
              </a:solidFill>
              <a:prstDash val="solid"/>
              <a:miter lim="400000"/>
            </a:ln>
          </a:insideV>
        </a:tcBdr>
        <a:fill>
          <a:noFill/>
        </a:fill>
      </a:tcStyle>
    </a:lastRow>
    <a:firstRow>
      <a:tcTxStyle b="on" i="off">
        <a:font>
          <a:latin typeface="Avenir Next Demi Bold"/>
          <a:ea typeface="Avenir Next Demi Bold"/>
          <a:cs typeface="Avenir Next Demi Bold"/>
        </a:font>
        <a:srgbClr val="5B5854"/>
      </a:tcTxStyle>
      <a:tcStyle>
        <a:tcBdr>
          <a:left>
            <a:ln w="38100" cap="flat">
              <a:solidFill>
                <a:schemeClr val="accent2">
                  <a:hueOff val="-1122706"/>
                  <a:satOff val="6504"/>
                  <a:lumOff val="15871"/>
                  <a:alpha val="64999"/>
                </a:schemeClr>
              </a:solidFill>
              <a:prstDash val="solid"/>
              <a:miter lim="400000"/>
            </a:ln>
          </a:left>
          <a:right>
            <a:ln w="38100" cap="flat">
              <a:solidFill>
                <a:schemeClr val="accent2">
                  <a:hueOff val="-1122706"/>
                  <a:satOff val="6504"/>
                  <a:lumOff val="15871"/>
                  <a:alpha val="64999"/>
                </a:schemeClr>
              </a:solidFill>
              <a:prstDash val="solid"/>
              <a:miter lim="400000"/>
            </a:ln>
          </a:right>
          <a:top>
            <a:ln w="12700" cap="flat">
              <a:noFill/>
              <a:miter lim="400000"/>
            </a:ln>
          </a:top>
          <a:bottom>
            <a:ln w="50800" cap="flat">
              <a:solidFill>
                <a:schemeClr val="accent5">
                  <a:alpha val="75000"/>
                </a:schemeClr>
              </a:solidFill>
              <a:prstDash val="solid"/>
              <a:miter lim="400000"/>
            </a:ln>
          </a:bottom>
          <a:insideH>
            <a:ln w="38100" cap="flat">
              <a:solidFill>
                <a:schemeClr val="accent2">
                  <a:hueOff val="-1122706"/>
                  <a:satOff val="6504"/>
                  <a:lumOff val="15871"/>
                  <a:alpha val="64999"/>
                </a:schemeClr>
              </a:solidFill>
              <a:prstDash val="solid"/>
              <a:miter lim="400000"/>
            </a:ln>
          </a:insideH>
          <a:insideV>
            <a:ln w="38100" cap="flat">
              <a:solidFill>
                <a:schemeClr val="accent2">
                  <a:hueOff val="-1122706"/>
                  <a:satOff val="6504"/>
                  <a:lumOff val="15871"/>
                  <a:alpha val="64999"/>
                </a:schemeClr>
              </a:solidFill>
              <a:prstDash val="solid"/>
              <a:miter lim="400000"/>
            </a:ln>
          </a:insideV>
        </a:tcBdr>
        <a:fill>
          <a:noFill/>
        </a:fill>
      </a:tcStyle>
    </a:firstRow>
  </a:tblStyle>
  <a:tblStyle styleId="{8F44A2F1-9E1F-4B54-A3A2-5F16C0AD49E2}" styleName="">
    <a:tblBg/>
    <a:wholeTbl>
      <a:tcTxStyle b="off" i="off">
        <a:fontRef idx="major">
          <a:srgbClr val="000000"/>
        </a:fontRef>
        <a:srgbClr val="000000"/>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wholeTbl>
    <a:band2H>
      <a:tcTxStyle/>
      <a:tcStyle>
        <a:tcBdr/>
        <a:fill>
          <a:solidFill>
            <a:srgbClr val="C5C7C9">
              <a:alpha val="30000"/>
            </a:srgbClr>
          </a:solidFill>
        </a:fill>
      </a:tcStyle>
    </a:band2H>
    <a:firstCol>
      <a:tcTxStyle b="off" i="off">
        <a:fontRef idx="major">
          <a:srgbClr val="FFFFFF"/>
        </a:fontRef>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firstCol>
    <a:lastRow>
      <a:tcTxStyle b="off" i="off">
        <a:fontRef idx="major">
          <a:srgbClr val="FFFFFF"/>
        </a:fontRef>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lastRow>
    <a:firstRow>
      <a:tcTxStyle b="off" i="off">
        <a:fontRef idx="major">
          <a:srgbClr val="FFFFFF"/>
        </a:fontRef>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575" autoAdjust="0"/>
    <p:restoredTop sz="69714" autoAdjust="0"/>
  </p:normalViewPr>
  <p:slideViewPr>
    <p:cSldViewPr snapToGrid="0">
      <p:cViewPr varScale="1">
        <p:scale>
          <a:sx n="36" d="100"/>
          <a:sy n="36" d="100"/>
        </p:scale>
        <p:origin x="2240" y="256"/>
      </p:cViewPr>
      <p:guideLst/>
    </p:cSldViewPr>
  </p:slideViewPr>
  <p:notesTextViewPr>
    <p:cViewPr>
      <p:scale>
        <a:sx n="1" d="1"/>
        <a:sy n="1" d="1"/>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commentAuthors" Target="commentAuthors.xml"/><Relationship Id="rId5" Type="http://schemas.openxmlformats.org/officeDocument/2006/relationships/slide" Target="slides/slide3.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tableStyles" Target="tableStyle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13EB16D-D2D1-4D4A-834A-544DC43F00C1}" type="doc">
      <dgm:prSet loTypeId="urn:microsoft.com/office/officeart/2005/8/layout/hierarchy4" loCatId="" qsTypeId="urn:microsoft.com/office/officeart/2005/8/quickstyle/simple1" qsCatId="simple" csTypeId="urn:microsoft.com/office/officeart/2005/8/colors/accent1_2" csCatId="accent1" phldr="1"/>
      <dgm:spPr/>
      <dgm:t>
        <a:bodyPr/>
        <a:lstStyle/>
        <a:p>
          <a:endParaRPr lang="en-US"/>
        </a:p>
      </dgm:t>
    </dgm:pt>
    <dgm:pt modelId="{AE1343DE-0858-D24D-AA12-F6745E342CD7}">
      <dgm:prSet phldrT="[Text]"/>
      <dgm:spPr/>
      <dgm:t>
        <a:bodyPr/>
        <a:lstStyle/>
        <a:p>
          <a:r>
            <a:rPr lang="en-US" dirty="0"/>
            <a:t>Domain Situation </a:t>
          </a:r>
        </a:p>
      </dgm:t>
    </dgm:pt>
    <dgm:pt modelId="{E00D2CAD-D645-6C40-9F26-D0FA7DFE790C}" type="parTrans" cxnId="{7F6F20AF-E57B-EE4E-9A8E-D47C6843F59F}">
      <dgm:prSet/>
      <dgm:spPr/>
      <dgm:t>
        <a:bodyPr/>
        <a:lstStyle/>
        <a:p>
          <a:endParaRPr lang="en-US"/>
        </a:p>
      </dgm:t>
    </dgm:pt>
    <dgm:pt modelId="{557D7FF0-CFCD-934A-AEBE-69639AE5F0D2}" type="sibTrans" cxnId="{7F6F20AF-E57B-EE4E-9A8E-D47C6843F59F}">
      <dgm:prSet/>
      <dgm:spPr/>
      <dgm:t>
        <a:bodyPr/>
        <a:lstStyle/>
        <a:p>
          <a:endParaRPr lang="en-US"/>
        </a:p>
      </dgm:t>
    </dgm:pt>
    <dgm:pt modelId="{DDFA01C9-6F40-E24E-8AC3-911FE11C6807}">
      <dgm:prSet phldrT="[Text]"/>
      <dgm:spPr/>
      <dgm:t>
        <a:bodyPr/>
        <a:lstStyle/>
        <a:p>
          <a:r>
            <a:rPr lang="en-US" dirty="0"/>
            <a:t>Target Users</a:t>
          </a:r>
        </a:p>
      </dgm:t>
    </dgm:pt>
    <dgm:pt modelId="{8DF9D256-40C6-8C49-BD23-A283D6D789C2}" type="parTrans" cxnId="{F9810CE4-631C-8046-A5B8-0F8BA45C8159}">
      <dgm:prSet/>
      <dgm:spPr/>
      <dgm:t>
        <a:bodyPr/>
        <a:lstStyle/>
        <a:p>
          <a:endParaRPr lang="en-US"/>
        </a:p>
      </dgm:t>
    </dgm:pt>
    <dgm:pt modelId="{165DDCEF-2788-EA4F-AD34-EACD1BA1DDD6}" type="sibTrans" cxnId="{F9810CE4-631C-8046-A5B8-0F8BA45C8159}">
      <dgm:prSet/>
      <dgm:spPr/>
      <dgm:t>
        <a:bodyPr/>
        <a:lstStyle/>
        <a:p>
          <a:endParaRPr lang="en-US"/>
        </a:p>
      </dgm:t>
    </dgm:pt>
    <dgm:pt modelId="{8E91C2B3-5223-B946-B087-07658622D944}">
      <dgm:prSet phldrT="[Text]"/>
      <dgm:spPr/>
      <dgm:t>
        <a:bodyPr/>
        <a:lstStyle/>
        <a:p>
          <a:r>
            <a:rPr lang="en-US" dirty="0"/>
            <a:t>Current Workflow </a:t>
          </a:r>
        </a:p>
      </dgm:t>
    </dgm:pt>
    <dgm:pt modelId="{5817024E-5744-254B-9983-E60392D089EA}" type="parTrans" cxnId="{3AB7A6BF-AAA7-024E-B87E-A428B590DBA2}">
      <dgm:prSet/>
      <dgm:spPr/>
      <dgm:t>
        <a:bodyPr/>
        <a:lstStyle/>
        <a:p>
          <a:endParaRPr lang="en-US"/>
        </a:p>
      </dgm:t>
    </dgm:pt>
    <dgm:pt modelId="{D859699A-AD77-E14F-915C-2CA2ABC11CF7}" type="sibTrans" cxnId="{3AB7A6BF-AAA7-024E-B87E-A428B590DBA2}">
      <dgm:prSet/>
      <dgm:spPr/>
      <dgm:t>
        <a:bodyPr/>
        <a:lstStyle/>
        <a:p>
          <a:endParaRPr lang="en-US"/>
        </a:p>
      </dgm:t>
    </dgm:pt>
    <dgm:pt modelId="{31BB4808-005E-F44F-AA91-62AAD3DDFEF2}">
      <dgm:prSet phldrT="[Text]"/>
      <dgm:spPr/>
      <dgm:t>
        <a:bodyPr/>
        <a:lstStyle/>
        <a:p>
          <a:r>
            <a:rPr lang="en-US" dirty="0"/>
            <a:t>Expertise</a:t>
          </a:r>
        </a:p>
      </dgm:t>
    </dgm:pt>
    <dgm:pt modelId="{3A1C7AA2-3D25-9A47-A7C8-B826274AAE8C}" type="parTrans" cxnId="{02213F8F-DF11-3D45-B6AA-F9C40CAF3B3A}">
      <dgm:prSet/>
      <dgm:spPr/>
      <dgm:t>
        <a:bodyPr/>
        <a:lstStyle/>
        <a:p>
          <a:endParaRPr lang="en-US"/>
        </a:p>
      </dgm:t>
    </dgm:pt>
    <dgm:pt modelId="{0E2D9AD3-35A8-5648-971C-8EA2BFF6B971}" type="sibTrans" cxnId="{02213F8F-DF11-3D45-B6AA-F9C40CAF3B3A}">
      <dgm:prSet/>
      <dgm:spPr/>
      <dgm:t>
        <a:bodyPr/>
        <a:lstStyle/>
        <a:p>
          <a:endParaRPr lang="en-US"/>
        </a:p>
      </dgm:t>
    </dgm:pt>
    <dgm:pt modelId="{BAF55C6C-09B2-324F-B97A-E2D9B508728A}">
      <dgm:prSet phldrT="[Text]"/>
      <dgm:spPr/>
      <dgm:t>
        <a:bodyPr/>
        <a:lstStyle/>
        <a:p>
          <a:r>
            <a:rPr lang="en-US" dirty="0"/>
            <a:t>Purpose</a:t>
          </a:r>
        </a:p>
      </dgm:t>
    </dgm:pt>
    <dgm:pt modelId="{ACB936B6-9025-E742-A2C7-496412AC120E}" type="parTrans" cxnId="{5EE6E578-3489-9B4B-ACAF-50F4D9B11A88}">
      <dgm:prSet/>
      <dgm:spPr/>
    </dgm:pt>
    <dgm:pt modelId="{7C49AA30-0FAC-5B47-AEE2-8AD6620BBB6D}" type="sibTrans" cxnId="{5EE6E578-3489-9B4B-ACAF-50F4D9B11A88}">
      <dgm:prSet/>
      <dgm:spPr/>
    </dgm:pt>
    <dgm:pt modelId="{6A5DE311-B9C1-5442-90F8-120A27EB682A}" type="pres">
      <dgm:prSet presAssocID="{613EB16D-D2D1-4D4A-834A-544DC43F00C1}" presName="Name0" presStyleCnt="0">
        <dgm:presLayoutVars>
          <dgm:chPref val="1"/>
          <dgm:dir/>
          <dgm:animOne val="branch"/>
          <dgm:animLvl val="lvl"/>
          <dgm:resizeHandles/>
        </dgm:presLayoutVars>
      </dgm:prSet>
      <dgm:spPr/>
    </dgm:pt>
    <dgm:pt modelId="{0396DC72-72CD-B447-87D9-034FA3611651}" type="pres">
      <dgm:prSet presAssocID="{AE1343DE-0858-D24D-AA12-F6745E342CD7}" presName="vertOne" presStyleCnt="0"/>
      <dgm:spPr/>
    </dgm:pt>
    <dgm:pt modelId="{A5B4EC8E-B244-6B4B-BC4F-365A32BB2BF2}" type="pres">
      <dgm:prSet presAssocID="{AE1343DE-0858-D24D-AA12-F6745E342CD7}" presName="txOne" presStyleLbl="node0" presStyleIdx="0" presStyleCnt="1">
        <dgm:presLayoutVars>
          <dgm:chPref val="3"/>
        </dgm:presLayoutVars>
      </dgm:prSet>
      <dgm:spPr/>
    </dgm:pt>
    <dgm:pt modelId="{6B1C8C93-A456-2B4C-9778-F9C7E7CF4C55}" type="pres">
      <dgm:prSet presAssocID="{AE1343DE-0858-D24D-AA12-F6745E342CD7}" presName="parTransOne" presStyleCnt="0"/>
      <dgm:spPr/>
    </dgm:pt>
    <dgm:pt modelId="{E7F5438A-A676-D14E-B7E6-5A53B73A6C97}" type="pres">
      <dgm:prSet presAssocID="{AE1343DE-0858-D24D-AA12-F6745E342CD7}" presName="horzOne" presStyleCnt="0"/>
      <dgm:spPr/>
    </dgm:pt>
    <dgm:pt modelId="{B012FCF9-D756-FE48-AD76-B88AF8699112}" type="pres">
      <dgm:prSet presAssocID="{DDFA01C9-6F40-E24E-8AC3-911FE11C6807}" presName="vertTwo" presStyleCnt="0"/>
      <dgm:spPr/>
    </dgm:pt>
    <dgm:pt modelId="{0F4EAD40-0A06-0E46-AE4C-9089DBE61F19}" type="pres">
      <dgm:prSet presAssocID="{DDFA01C9-6F40-E24E-8AC3-911FE11C6807}" presName="txTwo" presStyleLbl="node2" presStyleIdx="0" presStyleCnt="2">
        <dgm:presLayoutVars>
          <dgm:chPref val="3"/>
        </dgm:presLayoutVars>
      </dgm:prSet>
      <dgm:spPr/>
    </dgm:pt>
    <dgm:pt modelId="{3C88A7B4-D5C1-D14B-A3DF-E221D04AD03D}" type="pres">
      <dgm:prSet presAssocID="{DDFA01C9-6F40-E24E-8AC3-911FE11C6807}" presName="parTransTwo" presStyleCnt="0"/>
      <dgm:spPr/>
    </dgm:pt>
    <dgm:pt modelId="{29B4E933-C0CB-2347-9079-B68B012047C1}" type="pres">
      <dgm:prSet presAssocID="{DDFA01C9-6F40-E24E-8AC3-911FE11C6807}" presName="horzTwo" presStyleCnt="0"/>
      <dgm:spPr/>
    </dgm:pt>
    <dgm:pt modelId="{405516BF-3ADC-7C4E-B583-97D797A14B09}" type="pres">
      <dgm:prSet presAssocID="{8E91C2B3-5223-B946-B087-07658622D944}" presName="vertThree" presStyleCnt="0"/>
      <dgm:spPr/>
    </dgm:pt>
    <dgm:pt modelId="{D9A3A6A3-BC4E-4046-9815-518BBFD88884}" type="pres">
      <dgm:prSet presAssocID="{8E91C2B3-5223-B946-B087-07658622D944}" presName="txThree" presStyleLbl="node3" presStyleIdx="0" presStyleCnt="2">
        <dgm:presLayoutVars>
          <dgm:chPref val="3"/>
        </dgm:presLayoutVars>
      </dgm:prSet>
      <dgm:spPr/>
    </dgm:pt>
    <dgm:pt modelId="{69D1ACF3-1B67-1440-8121-25C820A88E10}" type="pres">
      <dgm:prSet presAssocID="{8E91C2B3-5223-B946-B087-07658622D944}" presName="horzThree" presStyleCnt="0"/>
      <dgm:spPr/>
    </dgm:pt>
    <dgm:pt modelId="{4CD2CE38-D887-2D46-9612-7FF86E1F0001}" type="pres">
      <dgm:prSet presAssocID="{D859699A-AD77-E14F-915C-2CA2ABC11CF7}" presName="sibSpaceThree" presStyleCnt="0"/>
      <dgm:spPr/>
    </dgm:pt>
    <dgm:pt modelId="{3EA6AC21-6E3A-C544-9E10-308154B87874}" type="pres">
      <dgm:prSet presAssocID="{31BB4808-005E-F44F-AA91-62AAD3DDFEF2}" presName="vertThree" presStyleCnt="0"/>
      <dgm:spPr/>
    </dgm:pt>
    <dgm:pt modelId="{981CE8AE-617B-4942-A150-A353DA9F3F99}" type="pres">
      <dgm:prSet presAssocID="{31BB4808-005E-F44F-AA91-62AAD3DDFEF2}" presName="txThree" presStyleLbl="node3" presStyleIdx="1" presStyleCnt="2">
        <dgm:presLayoutVars>
          <dgm:chPref val="3"/>
        </dgm:presLayoutVars>
      </dgm:prSet>
      <dgm:spPr/>
    </dgm:pt>
    <dgm:pt modelId="{B06A85FD-48FE-D541-8DAA-6825E1B93C7D}" type="pres">
      <dgm:prSet presAssocID="{31BB4808-005E-F44F-AA91-62AAD3DDFEF2}" presName="horzThree" presStyleCnt="0"/>
      <dgm:spPr/>
    </dgm:pt>
    <dgm:pt modelId="{9EF9CD84-252C-AF48-80F0-13EB1103528D}" type="pres">
      <dgm:prSet presAssocID="{165DDCEF-2788-EA4F-AD34-EACD1BA1DDD6}" presName="sibSpaceTwo" presStyleCnt="0"/>
      <dgm:spPr/>
    </dgm:pt>
    <dgm:pt modelId="{150BA437-DE3B-DE47-9AFB-C42EA322F5C6}" type="pres">
      <dgm:prSet presAssocID="{BAF55C6C-09B2-324F-B97A-E2D9B508728A}" presName="vertTwo" presStyleCnt="0"/>
      <dgm:spPr/>
    </dgm:pt>
    <dgm:pt modelId="{288C5491-1416-7746-8E6A-9817AB7DFA72}" type="pres">
      <dgm:prSet presAssocID="{BAF55C6C-09B2-324F-B97A-E2D9B508728A}" presName="txTwo" presStyleLbl="node2" presStyleIdx="1" presStyleCnt="2">
        <dgm:presLayoutVars>
          <dgm:chPref val="3"/>
        </dgm:presLayoutVars>
      </dgm:prSet>
      <dgm:spPr/>
    </dgm:pt>
    <dgm:pt modelId="{7694848D-FEDD-224E-9814-2C4FC9CCE703}" type="pres">
      <dgm:prSet presAssocID="{BAF55C6C-09B2-324F-B97A-E2D9B508728A}" presName="horzTwo" presStyleCnt="0"/>
      <dgm:spPr/>
    </dgm:pt>
  </dgm:ptLst>
  <dgm:cxnLst>
    <dgm:cxn modelId="{6DDE6C18-EA4E-4242-B916-3F44097C70DF}" type="presOf" srcId="{AE1343DE-0858-D24D-AA12-F6745E342CD7}" destId="{A5B4EC8E-B244-6B4B-BC4F-365A32BB2BF2}" srcOrd="0" destOrd="0" presId="urn:microsoft.com/office/officeart/2005/8/layout/hierarchy4"/>
    <dgm:cxn modelId="{ADBD2A1B-16B6-364F-8BC0-5BA3E89BC0C7}" type="presOf" srcId="{613EB16D-D2D1-4D4A-834A-544DC43F00C1}" destId="{6A5DE311-B9C1-5442-90F8-120A27EB682A}" srcOrd="0" destOrd="0" presId="urn:microsoft.com/office/officeart/2005/8/layout/hierarchy4"/>
    <dgm:cxn modelId="{EF10B441-3CCD-1648-87FA-9DB4C2EF821D}" type="presOf" srcId="{DDFA01C9-6F40-E24E-8AC3-911FE11C6807}" destId="{0F4EAD40-0A06-0E46-AE4C-9089DBE61F19}" srcOrd="0" destOrd="0" presId="urn:microsoft.com/office/officeart/2005/8/layout/hierarchy4"/>
    <dgm:cxn modelId="{A06E0145-33FE-3743-975F-1E3B9CF5AE7C}" type="presOf" srcId="{BAF55C6C-09B2-324F-B97A-E2D9B508728A}" destId="{288C5491-1416-7746-8E6A-9817AB7DFA72}" srcOrd="0" destOrd="0" presId="urn:microsoft.com/office/officeart/2005/8/layout/hierarchy4"/>
    <dgm:cxn modelId="{D747CB4D-1F60-5446-8131-29F0F458D035}" type="presOf" srcId="{8E91C2B3-5223-B946-B087-07658622D944}" destId="{D9A3A6A3-BC4E-4046-9815-518BBFD88884}" srcOrd="0" destOrd="0" presId="urn:microsoft.com/office/officeart/2005/8/layout/hierarchy4"/>
    <dgm:cxn modelId="{5EE6E578-3489-9B4B-ACAF-50F4D9B11A88}" srcId="{AE1343DE-0858-D24D-AA12-F6745E342CD7}" destId="{BAF55C6C-09B2-324F-B97A-E2D9B508728A}" srcOrd="1" destOrd="0" parTransId="{ACB936B6-9025-E742-A2C7-496412AC120E}" sibTransId="{7C49AA30-0FAC-5B47-AEE2-8AD6620BBB6D}"/>
    <dgm:cxn modelId="{02213F8F-DF11-3D45-B6AA-F9C40CAF3B3A}" srcId="{DDFA01C9-6F40-E24E-8AC3-911FE11C6807}" destId="{31BB4808-005E-F44F-AA91-62AAD3DDFEF2}" srcOrd="1" destOrd="0" parTransId="{3A1C7AA2-3D25-9A47-A7C8-B826274AAE8C}" sibTransId="{0E2D9AD3-35A8-5648-971C-8EA2BFF6B971}"/>
    <dgm:cxn modelId="{7F6F20AF-E57B-EE4E-9A8E-D47C6843F59F}" srcId="{613EB16D-D2D1-4D4A-834A-544DC43F00C1}" destId="{AE1343DE-0858-D24D-AA12-F6745E342CD7}" srcOrd="0" destOrd="0" parTransId="{E00D2CAD-D645-6C40-9F26-D0FA7DFE790C}" sibTransId="{557D7FF0-CFCD-934A-AEBE-69639AE5F0D2}"/>
    <dgm:cxn modelId="{3AB7A6BF-AAA7-024E-B87E-A428B590DBA2}" srcId="{DDFA01C9-6F40-E24E-8AC3-911FE11C6807}" destId="{8E91C2B3-5223-B946-B087-07658622D944}" srcOrd="0" destOrd="0" parTransId="{5817024E-5744-254B-9983-E60392D089EA}" sibTransId="{D859699A-AD77-E14F-915C-2CA2ABC11CF7}"/>
    <dgm:cxn modelId="{252C03E1-5210-C448-90DA-1723768EA8E1}" type="presOf" srcId="{31BB4808-005E-F44F-AA91-62AAD3DDFEF2}" destId="{981CE8AE-617B-4942-A150-A353DA9F3F99}" srcOrd="0" destOrd="0" presId="urn:microsoft.com/office/officeart/2005/8/layout/hierarchy4"/>
    <dgm:cxn modelId="{F9810CE4-631C-8046-A5B8-0F8BA45C8159}" srcId="{AE1343DE-0858-D24D-AA12-F6745E342CD7}" destId="{DDFA01C9-6F40-E24E-8AC3-911FE11C6807}" srcOrd="0" destOrd="0" parTransId="{8DF9D256-40C6-8C49-BD23-A283D6D789C2}" sibTransId="{165DDCEF-2788-EA4F-AD34-EACD1BA1DDD6}"/>
    <dgm:cxn modelId="{AA23EB25-3320-2448-A099-97DE6FB00BEB}" type="presParOf" srcId="{6A5DE311-B9C1-5442-90F8-120A27EB682A}" destId="{0396DC72-72CD-B447-87D9-034FA3611651}" srcOrd="0" destOrd="0" presId="urn:microsoft.com/office/officeart/2005/8/layout/hierarchy4"/>
    <dgm:cxn modelId="{A5300592-A1AF-6349-92EC-F3E0DAAB47C3}" type="presParOf" srcId="{0396DC72-72CD-B447-87D9-034FA3611651}" destId="{A5B4EC8E-B244-6B4B-BC4F-365A32BB2BF2}" srcOrd="0" destOrd="0" presId="urn:microsoft.com/office/officeart/2005/8/layout/hierarchy4"/>
    <dgm:cxn modelId="{10081398-EF10-3346-8987-B16F79E7394D}" type="presParOf" srcId="{0396DC72-72CD-B447-87D9-034FA3611651}" destId="{6B1C8C93-A456-2B4C-9778-F9C7E7CF4C55}" srcOrd="1" destOrd="0" presId="urn:microsoft.com/office/officeart/2005/8/layout/hierarchy4"/>
    <dgm:cxn modelId="{7C1F6B80-0A9D-4347-804C-CD5A60291453}" type="presParOf" srcId="{0396DC72-72CD-B447-87D9-034FA3611651}" destId="{E7F5438A-A676-D14E-B7E6-5A53B73A6C97}" srcOrd="2" destOrd="0" presId="urn:microsoft.com/office/officeart/2005/8/layout/hierarchy4"/>
    <dgm:cxn modelId="{56CC8313-6694-3844-B581-C9A3F4B0EB43}" type="presParOf" srcId="{E7F5438A-A676-D14E-B7E6-5A53B73A6C97}" destId="{B012FCF9-D756-FE48-AD76-B88AF8699112}" srcOrd="0" destOrd="0" presId="urn:microsoft.com/office/officeart/2005/8/layout/hierarchy4"/>
    <dgm:cxn modelId="{F30EC6D6-0186-844B-B944-7804EA688235}" type="presParOf" srcId="{B012FCF9-D756-FE48-AD76-B88AF8699112}" destId="{0F4EAD40-0A06-0E46-AE4C-9089DBE61F19}" srcOrd="0" destOrd="0" presId="urn:microsoft.com/office/officeart/2005/8/layout/hierarchy4"/>
    <dgm:cxn modelId="{F05C8D4E-78DF-FA49-A5DF-E404E62889E3}" type="presParOf" srcId="{B012FCF9-D756-FE48-AD76-B88AF8699112}" destId="{3C88A7B4-D5C1-D14B-A3DF-E221D04AD03D}" srcOrd="1" destOrd="0" presId="urn:microsoft.com/office/officeart/2005/8/layout/hierarchy4"/>
    <dgm:cxn modelId="{C9B6C47A-3C32-4949-9E5D-7110906493C5}" type="presParOf" srcId="{B012FCF9-D756-FE48-AD76-B88AF8699112}" destId="{29B4E933-C0CB-2347-9079-B68B012047C1}" srcOrd="2" destOrd="0" presId="urn:microsoft.com/office/officeart/2005/8/layout/hierarchy4"/>
    <dgm:cxn modelId="{7411D8CF-AEB8-454D-A7F1-BF8AE93FDA8F}" type="presParOf" srcId="{29B4E933-C0CB-2347-9079-B68B012047C1}" destId="{405516BF-3ADC-7C4E-B583-97D797A14B09}" srcOrd="0" destOrd="0" presId="urn:microsoft.com/office/officeart/2005/8/layout/hierarchy4"/>
    <dgm:cxn modelId="{09F9FCAB-BEFA-9B4E-8DB5-236B51A7FE65}" type="presParOf" srcId="{405516BF-3ADC-7C4E-B583-97D797A14B09}" destId="{D9A3A6A3-BC4E-4046-9815-518BBFD88884}" srcOrd="0" destOrd="0" presId="urn:microsoft.com/office/officeart/2005/8/layout/hierarchy4"/>
    <dgm:cxn modelId="{6C226A90-74C0-1A46-B308-806D15F3E875}" type="presParOf" srcId="{405516BF-3ADC-7C4E-B583-97D797A14B09}" destId="{69D1ACF3-1B67-1440-8121-25C820A88E10}" srcOrd="1" destOrd="0" presId="urn:microsoft.com/office/officeart/2005/8/layout/hierarchy4"/>
    <dgm:cxn modelId="{98DBA256-B7F5-0143-8D47-BBF1A98223D8}" type="presParOf" srcId="{29B4E933-C0CB-2347-9079-B68B012047C1}" destId="{4CD2CE38-D887-2D46-9612-7FF86E1F0001}" srcOrd="1" destOrd="0" presId="urn:microsoft.com/office/officeart/2005/8/layout/hierarchy4"/>
    <dgm:cxn modelId="{6DBDFE3B-68C3-9F42-9111-1BBF3E05A2D0}" type="presParOf" srcId="{29B4E933-C0CB-2347-9079-B68B012047C1}" destId="{3EA6AC21-6E3A-C544-9E10-308154B87874}" srcOrd="2" destOrd="0" presId="urn:microsoft.com/office/officeart/2005/8/layout/hierarchy4"/>
    <dgm:cxn modelId="{F5390666-BF50-314E-A88E-A36AD804FF67}" type="presParOf" srcId="{3EA6AC21-6E3A-C544-9E10-308154B87874}" destId="{981CE8AE-617B-4942-A150-A353DA9F3F99}" srcOrd="0" destOrd="0" presId="urn:microsoft.com/office/officeart/2005/8/layout/hierarchy4"/>
    <dgm:cxn modelId="{51531F21-D60B-7A4A-8635-3B68E5F31AF2}" type="presParOf" srcId="{3EA6AC21-6E3A-C544-9E10-308154B87874}" destId="{B06A85FD-48FE-D541-8DAA-6825E1B93C7D}" srcOrd="1" destOrd="0" presId="urn:microsoft.com/office/officeart/2005/8/layout/hierarchy4"/>
    <dgm:cxn modelId="{727C60E0-ADCB-664D-8725-D7AA33F19C87}" type="presParOf" srcId="{E7F5438A-A676-D14E-B7E6-5A53B73A6C97}" destId="{9EF9CD84-252C-AF48-80F0-13EB1103528D}" srcOrd="1" destOrd="0" presId="urn:microsoft.com/office/officeart/2005/8/layout/hierarchy4"/>
    <dgm:cxn modelId="{7FF5FCA6-793D-6E43-92EB-5AF72115A7B7}" type="presParOf" srcId="{E7F5438A-A676-D14E-B7E6-5A53B73A6C97}" destId="{150BA437-DE3B-DE47-9AFB-C42EA322F5C6}" srcOrd="2" destOrd="0" presId="urn:microsoft.com/office/officeart/2005/8/layout/hierarchy4"/>
    <dgm:cxn modelId="{0254BD2B-8CA6-244E-B889-8AF5F3340446}" type="presParOf" srcId="{150BA437-DE3B-DE47-9AFB-C42EA322F5C6}" destId="{288C5491-1416-7746-8E6A-9817AB7DFA72}" srcOrd="0" destOrd="0" presId="urn:microsoft.com/office/officeart/2005/8/layout/hierarchy4"/>
    <dgm:cxn modelId="{231C0725-7C92-BC44-9424-7B09A01A3348}" type="presParOf" srcId="{150BA437-DE3B-DE47-9AFB-C42EA322F5C6}" destId="{7694848D-FEDD-224E-9814-2C4FC9CCE703}" srcOrd="1" destOrd="0" presId="urn:microsoft.com/office/officeart/2005/8/layout/hierarchy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13EB16D-D2D1-4D4A-834A-544DC43F00C1}" type="doc">
      <dgm:prSet loTypeId="urn:microsoft.com/office/officeart/2005/8/layout/hierarchy4" loCatId="" qsTypeId="urn:microsoft.com/office/officeart/2005/8/quickstyle/simple1" qsCatId="simple" csTypeId="urn:microsoft.com/office/officeart/2005/8/colors/accent1_2" csCatId="accent1" phldr="1"/>
      <dgm:spPr/>
      <dgm:t>
        <a:bodyPr/>
        <a:lstStyle/>
        <a:p>
          <a:endParaRPr lang="en-US"/>
        </a:p>
      </dgm:t>
    </dgm:pt>
    <dgm:pt modelId="{AE1343DE-0858-D24D-AA12-F6745E342CD7}">
      <dgm:prSet phldrT="[Text]"/>
      <dgm:spPr/>
      <dgm:t>
        <a:bodyPr/>
        <a:lstStyle/>
        <a:p>
          <a:r>
            <a:rPr lang="en-US" dirty="0"/>
            <a:t>Data / Task Abstraction</a:t>
          </a:r>
        </a:p>
      </dgm:t>
    </dgm:pt>
    <dgm:pt modelId="{E00D2CAD-D645-6C40-9F26-D0FA7DFE790C}" type="parTrans" cxnId="{7F6F20AF-E57B-EE4E-9A8E-D47C6843F59F}">
      <dgm:prSet/>
      <dgm:spPr/>
      <dgm:t>
        <a:bodyPr/>
        <a:lstStyle/>
        <a:p>
          <a:endParaRPr lang="en-US"/>
        </a:p>
      </dgm:t>
    </dgm:pt>
    <dgm:pt modelId="{557D7FF0-CFCD-934A-AEBE-69639AE5F0D2}" type="sibTrans" cxnId="{7F6F20AF-E57B-EE4E-9A8E-D47C6843F59F}">
      <dgm:prSet/>
      <dgm:spPr/>
      <dgm:t>
        <a:bodyPr/>
        <a:lstStyle/>
        <a:p>
          <a:endParaRPr lang="en-US"/>
        </a:p>
      </dgm:t>
    </dgm:pt>
    <dgm:pt modelId="{DDFA01C9-6F40-E24E-8AC3-911FE11C6807}">
      <dgm:prSet phldrT="[Text]"/>
      <dgm:spPr/>
      <dgm:t>
        <a:bodyPr/>
        <a:lstStyle/>
        <a:p>
          <a:r>
            <a:rPr lang="en-US" dirty="0"/>
            <a:t>Data</a:t>
          </a:r>
        </a:p>
      </dgm:t>
    </dgm:pt>
    <dgm:pt modelId="{8DF9D256-40C6-8C49-BD23-A283D6D789C2}" type="parTrans" cxnId="{F9810CE4-631C-8046-A5B8-0F8BA45C8159}">
      <dgm:prSet/>
      <dgm:spPr/>
      <dgm:t>
        <a:bodyPr/>
        <a:lstStyle/>
        <a:p>
          <a:endParaRPr lang="en-US"/>
        </a:p>
      </dgm:t>
    </dgm:pt>
    <dgm:pt modelId="{165DDCEF-2788-EA4F-AD34-EACD1BA1DDD6}" type="sibTrans" cxnId="{F9810CE4-631C-8046-A5B8-0F8BA45C8159}">
      <dgm:prSet/>
      <dgm:spPr/>
      <dgm:t>
        <a:bodyPr/>
        <a:lstStyle/>
        <a:p>
          <a:endParaRPr lang="en-US"/>
        </a:p>
      </dgm:t>
    </dgm:pt>
    <dgm:pt modelId="{31BB4808-005E-F44F-AA91-62AAD3DDFEF2}">
      <dgm:prSet phldrT="[Text]"/>
      <dgm:spPr/>
      <dgm:t>
        <a:bodyPr/>
        <a:lstStyle/>
        <a:p>
          <a:r>
            <a:rPr lang="en-US" dirty="0"/>
            <a:t>Low-level workflow steps </a:t>
          </a:r>
        </a:p>
      </dgm:t>
    </dgm:pt>
    <dgm:pt modelId="{3A1C7AA2-3D25-9A47-A7C8-B826274AAE8C}" type="parTrans" cxnId="{02213F8F-DF11-3D45-B6AA-F9C40CAF3B3A}">
      <dgm:prSet/>
      <dgm:spPr/>
      <dgm:t>
        <a:bodyPr/>
        <a:lstStyle/>
        <a:p>
          <a:endParaRPr lang="en-US"/>
        </a:p>
      </dgm:t>
    </dgm:pt>
    <dgm:pt modelId="{0E2D9AD3-35A8-5648-971C-8EA2BFF6B971}" type="sibTrans" cxnId="{02213F8F-DF11-3D45-B6AA-F9C40CAF3B3A}">
      <dgm:prSet/>
      <dgm:spPr/>
      <dgm:t>
        <a:bodyPr/>
        <a:lstStyle/>
        <a:p>
          <a:endParaRPr lang="en-US"/>
        </a:p>
      </dgm:t>
    </dgm:pt>
    <dgm:pt modelId="{4C312C05-F127-F641-9711-A9753612651B}">
      <dgm:prSet phldrT="[Text]"/>
      <dgm:spPr/>
      <dgm:t>
        <a:bodyPr/>
        <a:lstStyle/>
        <a:p>
          <a:r>
            <a:rPr lang="en-US" dirty="0"/>
            <a:t>Task </a:t>
          </a:r>
        </a:p>
      </dgm:t>
    </dgm:pt>
    <dgm:pt modelId="{8A72AD67-1493-3C40-AF4D-02474D1F222D}" type="parTrans" cxnId="{9E669EAE-14F8-1540-A5A6-234F6B96BBF8}">
      <dgm:prSet/>
      <dgm:spPr/>
      <dgm:t>
        <a:bodyPr/>
        <a:lstStyle/>
        <a:p>
          <a:endParaRPr lang="en-US"/>
        </a:p>
      </dgm:t>
    </dgm:pt>
    <dgm:pt modelId="{7FC4E791-7800-F041-BC40-D4108D0585CA}" type="sibTrans" cxnId="{9E669EAE-14F8-1540-A5A6-234F6B96BBF8}">
      <dgm:prSet/>
      <dgm:spPr/>
      <dgm:t>
        <a:bodyPr/>
        <a:lstStyle/>
        <a:p>
          <a:endParaRPr lang="en-US"/>
        </a:p>
      </dgm:t>
    </dgm:pt>
    <dgm:pt modelId="{445CFC9B-560A-5B41-9E72-1E1FB5D294CB}">
      <dgm:prSet phldrT="[Text]"/>
      <dgm:spPr/>
      <dgm:t>
        <a:bodyPr/>
        <a:lstStyle/>
        <a:p>
          <a:r>
            <a:rPr lang="en-US" dirty="0"/>
            <a:t>Ethics / Biases </a:t>
          </a:r>
        </a:p>
      </dgm:t>
    </dgm:pt>
    <dgm:pt modelId="{42AD0F21-36FB-DF48-92E7-B1675AEE5BB4}" type="parTrans" cxnId="{EEABD574-8FE1-B149-A079-B355034044AF}">
      <dgm:prSet/>
      <dgm:spPr/>
      <dgm:t>
        <a:bodyPr/>
        <a:lstStyle/>
        <a:p>
          <a:endParaRPr lang="en-US"/>
        </a:p>
      </dgm:t>
    </dgm:pt>
    <dgm:pt modelId="{D42D33A6-5F7B-B947-9602-3505B83CB7CC}" type="sibTrans" cxnId="{EEABD574-8FE1-B149-A079-B355034044AF}">
      <dgm:prSet/>
      <dgm:spPr/>
      <dgm:t>
        <a:bodyPr/>
        <a:lstStyle/>
        <a:p>
          <a:endParaRPr lang="en-US"/>
        </a:p>
      </dgm:t>
    </dgm:pt>
    <dgm:pt modelId="{1ECB728E-A931-3344-AC1B-39EA374EA312}">
      <dgm:prSet phldrT="[Text]"/>
      <dgm:spPr/>
      <dgm:t>
        <a:bodyPr/>
        <a:lstStyle/>
        <a:p>
          <a:r>
            <a:rPr lang="en-US" dirty="0"/>
            <a:t>Types</a:t>
          </a:r>
        </a:p>
      </dgm:t>
    </dgm:pt>
    <dgm:pt modelId="{C4CA62AC-3C4D-3145-95A6-CDBF5E7201A8}" type="parTrans" cxnId="{02CD9BB4-C9F2-8B4D-8BB5-EA449AFA0E37}">
      <dgm:prSet/>
      <dgm:spPr/>
      <dgm:t>
        <a:bodyPr/>
        <a:lstStyle/>
        <a:p>
          <a:endParaRPr lang="en-US"/>
        </a:p>
      </dgm:t>
    </dgm:pt>
    <dgm:pt modelId="{7E713DEA-E849-0A4C-802E-C89DEA45CD93}" type="sibTrans" cxnId="{02CD9BB4-C9F2-8B4D-8BB5-EA449AFA0E37}">
      <dgm:prSet/>
      <dgm:spPr/>
      <dgm:t>
        <a:bodyPr/>
        <a:lstStyle/>
        <a:p>
          <a:endParaRPr lang="en-US"/>
        </a:p>
      </dgm:t>
    </dgm:pt>
    <dgm:pt modelId="{A73AD528-8F91-7846-9972-38F70DB50162}">
      <dgm:prSet phldrT="[Text]"/>
      <dgm:spPr/>
      <dgm:t>
        <a:bodyPr/>
        <a:lstStyle/>
        <a:p>
          <a:r>
            <a:rPr lang="en-US" dirty="0"/>
            <a:t>Source</a:t>
          </a:r>
        </a:p>
      </dgm:t>
    </dgm:pt>
    <dgm:pt modelId="{E9E8A994-F510-7C49-BE34-4E50E2E5F047}" type="parTrans" cxnId="{7A032728-F140-A441-A939-77756C884192}">
      <dgm:prSet/>
      <dgm:spPr/>
      <dgm:t>
        <a:bodyPr/>
        <a:lstStyle/>
        <a:p>
          <a:endParaRPr lang="en-US"/>
        </a:p>
      </dgm:t>
    </dgm:pt>
    <dgm:pt modelId="{5B59823E-088B-E144-A102-B48C0DE79D4A}" type="sibTrans" cxnId="{7A032728-F140-A441-A939-77756C884192}">
      <dgm:prSet/>
      <dgm:spPr/>
      <dgm:t>
        <a:bodyPr/>
        <a:lstStyle/>
        <a:p>
          <a:endParaRPr lang="en-US"/>
        </a:p>
      </dgm:t>
    </dgm:pt>
    <dgm:pt modelId="{780731F4-1BC5-CB46-916E-54945CD640EA}">
      <dgm:prSet phldrT="[Text]"/>
      <dgm:spPr/>
      <dgm:t>
        <a:bodyPr/>
        <a:lstStyle/>
        <a:p>
          <a:r>
            <a:rPr lang="en-US" dirty="0"/>
            <a:t>Quality</a:t>
          </a:r>
        </a:p>
      </dgm:t>
    </dgm:pt>
    <dgm:pt modelId="{AC3AB442-294A-9245-A810-DC24F24C6D2D}" type="parTrans" cxnId="{2D1A1581-4413-074E-92BD-6ECAF14478DA}">
      <dgm:prSet/>
      <dgm:spPr/>
      <dgm:t>
        <a:bodyPr/>
        <a:lstStyle/>
        <a:p>
          <a:endParaRPr lang="en-US"/>
        </a:p>
      </dgm:t>
    </dgm:pt>
    <dgm:pt modelId="{3CC5C578-FE3B-8E45-90D7-298ED83C3E96}" type="sibTrans" cxnId="{2D1A1581-4413-074E-92BD-6ECAF14478DA}">
      <dgm:prSet/>
      <dgm:spPr/>
      <dgm:t>
        <a:bodyPr/>
        <a:lstStyle/>
        <a:p>
          <a:endParaRPr lang="en-US"/>
        </a:p>
      </dgm:t>
    </dgm:pt>
    <dgm:pt modelId="{4DDA5BCB-F6DF-E44C-B610-960AC17F384A}">
      <dgm:prSet phldrT="[Text]"/>
      <dgm:spPr/>
      <dgm:t>
        <a:bodyPr/>
        <a:lstStyle/>
        <a:p>
          <a:r>
            <a:rPr lang="en-US" dirty="0"/>
            <a:t>Desired outcome</a:t>
          </a:r>
        </a:p>
      </dgm:t>
    </dgm:pt>
    <dgm:pt modelId="{8AAE90E7-EE5A-AF4A-AF2F-FD708D8A1F97}" type="parTrans" cxnId="{B1C91AD3-3854-174F-ACE6-AC9A80E89107}">
      <dgm:prSet/>
      <dgm:spPr/>
      <dgm:t>
        <a:bodyPr/>
        <a:lstStyle/>
        <a:p>
          <a:endParaRPr lang="en-US"/>
        </a:p>
      </dgm:t>
    </dgm:pt>
    <dgm:pt modelId="{74231110-FBBF-E040-879A-E42AB16A2DA6}" type="sibTrans" cxnId="{B1C91AD3-3854-174F-ACE6-AC9A80E89107}">
      <dgm:prSet/>
      <dgm:spPr/>
      <dgm:t>
        <a:bodyPr/>
        <a:lstStyle/>
        <a:p>
          <a:endParaRPr lang="en-US"/>
        </a:p>
      </dgm:t>
    </dgm:pt>
    <dgm:pt modelId="{6A5DE311-B9C1-5442-90F8-120A27EB682A}" type="pres">
      <dgm:prSet presAssocID="{613EB16D-D2D1-4D4A-834A-544DC43F00C1}" presName="Name0" presStyleCnt="0">
        <dgm:presLayoutVars>
          <dgm:chPref val="1"/>
          <dgm:dir/>
          <dgm:animOne val="branch"/>
          <dgm:animLvl val="lvl"/>
          <dgm:resizeHandles/>
        </dgm:presLayoutVars>
      </dgm:prSet>
      <dgm:spPr/>
    </dgm:pt>
    <dgm:pt modelId="{0396DC72-72CD-B447-87D9-034FA3611651}" type="pres">
      <dgm:prSet presAssocID="{AE1343DE-0858-D24D-AA12-F6745E342CD7}" presName="vertOne" presStyleCnt="0"/>
      <dgm:spPr/>
    </dgm:pt>
    <dgm:pt modelId="{A5B4EC8E-B244-6B4B-BC4F-365A32BB2BF2}" type="pres">
      <dgm:prSet presAssocID="{AE1343DE-0858-D24D-AA12-F6745E342CD7}" presName="txOne" presStyleLbl="node0" presStyleIdx="0" presStyleCnt="1">
        <dgm:presLayoutVars>
          <dgm:chPref val="3"/>
        </dgm:presLayoutVars>
      </dgm:prSet>
      <dgm:spPr/>
    </dgm:pt>
    <dgm:pt modelId="{6B1C8C93-A456-2B4C-9778-F9C7E7CF4C55}" type="pres">
      <dgm:prSet presAssocID="{AE1343DE-0858-D24D-AA12-F6745E342CD7}" presName="parTransOne" presStyleCnt="0"/>
      <dgm:spPr/>
    </dgm:pt>
    <dgm:pt modelId="{E7F5438A-A676-D14E-B7E6-5A53B73A6C97}" type="pres">
      <dgm:prSet presAssocID="{AE1343DE-0858-D24D-AA12-F6745E342CD7}" presName="horzOne" presStyleCnt="0"/>
      <dgm:spPr/>
    </dgm:pt>
    <dgm:pt modelId="{B012FCF9-D756-FE48-AD76-B88AF8699112}" type="pres">
      <dgm:prSet presAssocID="{DDFA01C9-6F40-E24E-8AC3-911FE11C6807}" presName="vertTwo" presStyleCnt="0"/>
      <dgm:spPr/>
    </dgm:pt>
    <dgm:pt modelId="{0F4EAD40-0A06-0E46-AE4C-9089DBE61F19}" type="pres">
      <dgm:prSet presAssocID="{DDFA01C9-6F40-E24E-8AC3-911FE11C6807}" presName="txTwo" presStyleLbl="node2" presStyleIdx="0" presStyleCnt="2">
        <dgm:presLayoutVars>
          <dgm:chPref val="3"/>
        </dgm:presLayoutVars>
      </dgm:prSet>
      <dgm:spPr/>
    </dgm:pt>
    <dgm:pt modelId="{6A98AEFB-DC2D-F646-9B02-F85A262B48F5}" type="pres">
      <dgm:prSet presAssocID="{DDFA01C9-6F40-E24E-8AC3-911FE11C6807}" presName="parTransTwo" presStyleCnt="0"/>
      <dgm:spPr/>
    </dgm:pt>
    <dgm:pt modelId="{29B4E933-C0CB-2347-9079-B68B012047C1}" type="pres">
      <dgm:prSet presAssocID="{DDFA01C9-6F40-E24E-8AC3-911FE11C6807}" presName="horzTwo" presStyleCnt="0"/>
      <dgm:spPr/>
    </dgm:pt>
    <dgm:pt modelId="{FA5991A1-3AC4-5A41-96C6-1A03DE917176}" type="pres">
      <dgm:prSet presAssocID="{A73AD528-8F91-7846-9972-38F70DB50162}" presName="vertThree" presStyleCnt="0"/>
      <dgm:spPr/>
    </dgm:pt>
    <dgm:pt modelId="{D3173DA4-77D2-8443-A37D-8B43479B005E}" type="pres">
      <dgm:prSet presAssocID="{A73AD528-8F91-7846-9972-38F70DB50162}" presName="txThree" presStyleLbl="node3" presStyleIdx="0" presStyleCnt="6">
        <dgm:presLayoutVars>
          <dgm:chPref val="3"/>
        </dgm:presLayoutVars>
      </dgm:prSet>
      <dgm:spPr/>
    </dgm:pt>
    <dgm:pt modelId="{47E3ABD2-48C4-F94E-AA5B-A1C8DBB4EBF6}" type="pres">
      <dgm:prSet presAssocID="{A73AD528-8F91-7846-9972-38F70DB50162}" presName="horzThree" presStyleCnt="0"/>
      <dgm:spPr/>
    </dgm:pt>
    <dgm:pt modelId="{673571B0-E75F-D242-876F-1AD433D04033}" type="pres">
      <dgm:prSet presAssocID="{5B59823E-088B-E144-A102-B48C0DE79D4A}" presName="sibSpaceThree" presStyleCnt="0"/>
      <dgm:spPr/>
    </dgm:pt>
    <dgm:pt modelId="{A7330A67-C196-434D-96D5-D6F2248A07DA}" type="pres">
      <dgm:prSet presAssocID="{445CFC9B-560A-5B41-9E72-1E1FB5D294CB}" presName="vertThree" presStyleCnt="0"/>
      <dgm:spPr/>
    </dgm:pt>
    <dgm:pt modelId="{33964943-703F-CF4E-8F2A-DBC3C8DC5AE8}" type="pres">
      <dgm:prSet presAssocID="{445CFC9B-560A-5B41-9E72-1E1FB5D294CB}" presName="txThree" presStyleLbl="node3" presStyleIdx="1" presStyleCnt="6">
        <dgm:presLayoutVars>
          <dgm:chPref val="3"/>
        </dgm:presLayoutVars>
      </dgm:prSet>
      <dgm:spPr/>
    </dgm:pt>
    <dgm:pt modelId="{61507534-EC6E-B24B-8C36-1014C18AB3D7}" type="pres">
      <dgm:prSet presAssocID="{445CFC9B-560A-5B41-9E72-1E1FB5D294CB}" presName="horzThree" presStyleCnt="0"/>
      <dgm:spPr/>
    </dgm:pt>
    <dgm:pt modelId="{C914A28B-70C4-7142-83C9-6F20E37732C6}" type="pres">
      <dgm:prSet presAssocID="{D42D33A6-5F7B-B947-9602-3505B83CB7CC}" presName="sibSpaceThree" presStyleCnt="0"/>
      <dgm:spPr/>
    </dgm:pt>
    <dgm:pt modelId="{4E072644-A563-D64E-ACF1-98D70E84FD42}" type="pres">
      <dgm:prSet presAssocID="{1ECB728E-A931-3344-AC1B-39EA374EA312}" presName="vertThree" presStyleCnt="0"/>
      <dgm:spPr/>
    </dgm:pt>
    <dgm:pt modelId="{424A78F9-EB06-F349-BCFE-69456B9E92DF}" type="pres">
      <dgm:prSet presAssocID="{1ECB728E-A931-3344-AC1B-39EA374EA312}" presName="txThree" presStyleLbl="node3" presStyleIdx="2" presStyleCnt="6">
        <dgm:presLayoutVars>
          <dgm:chPref val="3"/>
        </dgm:presLayoutVars>
      </dgm:prSet>
      <dgm:spPr/>
    </dgm:pt>
    <dgm:pt modelId="{02DE80ED-6A7E-1249-B3D6-4787710FA4CA}" type="pres">
      <dgm:prSet presAssocID="{1ECB728E-A931-3344-AC1B-39EA374EA312}" presName="horzThree" presStyleCnt="0"/>
      <dgm:spPr/>
    </dgm:pt>
    <dgm:pt modelId="{12605664-76F9-FA4F-B783-4F1C7C5401B6}" type="pres">
      <dgm:prSet presAssocID="{7E713DEA-E849-0A4C-802E-C89DEA45CD93}" presName="sibSpaceThree" presStyleCnt="0"/>
      <dgm:spPr/>
    </dgm:pt>
    <dgm:pt modelId="{BAAEB32A-FA1F-1840-A08C-290AB73E25E5}" type="pres">
      <dgm:prSet presAssocID="{780731F4-1BC5-CB46-916E-54945CD640EA}" presName="vertThree" presStyleCnt="0"/>
      <dgm:spPr/>
    </dgm:pt>
    <dgm:pt modelId="{ABB9DA1F-9FBB-B847-8470-3A396B7CE89A}" type="pres">
      <dgm:prSet presAssocID="{780731F4-1BC5-CB46-916E-54945CD640EA}" presName="txThree" presStyleLbl="node3" presStyleIdx="3" presStyleCnt="6">
        <dgm:presLayoutVars>
          <dgm:chPref val="3"/>
        </dgm:presLayoutVars>
      </dgm:prSet>
      <dgm:spPr/>
    </dgm:pt>
    <dgm:pt modelId="{8DF7D957-1FD6-E944-ADD2-89EB55F9E826}" type="pres">
      <dgm:prSet presAssocID="{780731F4-1BC5-CB46-916E-54945CD640EA}" presName="horzThree" presStyleCnt="0"/>
      <dgm:spPr/>
    </dgm:pt>
    <dgm:pt modelId="{30907A18-62EA-0940-9635-B436BE1FA146}" type="pres">
      <dgm:prSet presAssocID="{165DDCEF-2788-EA4F-AD34-EACD1BA1DDD6}" presName="sibSpaceTwo" presStyleCnt="0"/>
      <dgm:spPr/>
    </dgm:pt>
    <dgm:pt modelId="{F7863605-ED2A-8349-88BB-BD90E7D4D1A1}" type="pres">
      <dgm:prSet presAssocID="{4C312C05-F127-F641-9711-A9753612651B}" presName="vertTwo" presStyleCnt="0"/>
      <dgm:spPr/>
    </dgm:pt>
    <dgm:pt modelId="{20C52EB9-72E9-F840-8242-EEB725E8AE3F}" type="pres">
      <dgm:prSet presAssocID="{4C312C05-F127-F641-9711-A9753612651B}" presName="txTwo" presStyleLbl="node2" presStyleIdx="1" presStyleCnt="2">
        <dgm:presLayoutVars>
          <dgm:chPref val="3"/>
        </dgm:presLayoutVars>
      </dgm:prSet>
      <dgm:spPr/>
    </dgm:pt>
    <dgm:pt modelId="{E0A200D8-2A9E-484C-81BC-B6DCE056AA49}" type="pres">
      <dgm:prSet presAssocID="{4C312C05-F127-F641-9711-A9753612651B}" presName="parTransTwo" presStyleCnt="0"/>
      <dgm:spPr/>
    </dgm:pt>
    <dgm:pt modelId="{274DFF2C-7301-014B-864E-520672C76DD9}" type="pres">
      <dgm:prSet presAssocID="{4C312C05-F127-F641-9711-A9753612651B}" presName="horzTwo" presStyleCnt="0"/>
      <dgm:spPr/>
    </dgm:pt>
    <dgm:pt modelId="{4E12F717-2A1D-5844-96EC-97C012D7C8C1}" type="pres">
      <dgm:prSet presAssocID="{31BB4808-005E-F44F-AA91-62AAD3DDFEF2}" presName="vertThree" presStyleCnt="0"/>
      <dgm:spPr/>
    </dgm:pt>
    <dgm:pt modelId="{61ACE91E-9CEF-2449-9F27-12A967BFE9E9}" type="pres">
      <dgm:prSet presAssocID="{31BB4808-005E-F44F-AA91-62AAD3DDFEF2}" presName="txThree" presStyleLbl="node3" presStyleIdx="4" presStyleCnt="6">
        <dgm:presLayoutVars>
          <dgm:chPref val="3"/>
        </dgm:presLayoutVars>
      </dgm:prSet>
      <dgm:spPr/>
    </dgm:pt>
    <dgm:pt modelId="{0CFC43D5-B9B0-184B-9456-A2F299DED999}" type="pres">
      <dgm:prSet presAssocID="{31BB4808-005E-F44F-AA91-62AAD3DDFEF2}" presName="horzThree" presStyleCnt="0"/>
      <dgm:spPr/>
    </dgm:pt>
    <dgm:pt modelId="{724924F1-178C-A544-934C-1825CCDDE195}" type="pres">
      <dgm:prSet presAssocID="{0E2D9AD3-35A8-5648-971C-8EA2BFF6B971}" presName="sibSpaceThree" presStyleCnt="0"/>
      <dgm:spPr/>
    </dgm:pt>
    <dgm:pt modelId="{336119AD-70EA-954A-982C-EE78B8B8883D}" type="pres">
      <dgm:prSet presAssocID="{4DDA5BCB-F6DF-E44C-B610-960AC17F384A}" presName="vertThree" presStyleCnt="0"/>
      <dgm:spPr/>
    </dgm:pt>
    <dgm:pt modelId="{ADD09F01-143A-B44A-A5FD-A583F96CB0A1}" type="pres">
      <dgm:prSet presAssocID="{4DDA5BCB-F6DF-E44C-B610-960AC17F384A}" presName="txThree" presStyleLbl="node3" presStyleIdx="5" presStyleCnt="6">
        <dgm:presLayoutVars>
          <dgm:chPref val="3"/>
        </dgm:presLayoutVars>
      </dgm:prSet>
      <dgm:spPr/>
    </dgm:pt>
    <dgm:pt modelId="{8B7F71AE-1828-B441-81BF-96F915C68FD2}" type="pres">
      <dgm:prSet presAssocID="{4DDA5BCB-F6DF-E44C-B610-960AC17F384A}" presName="horzThree" presStyleCnt="0"/>
      <dgm:spPr/>
    </dgm:pt>
  </dgm:ptLst>
  <dgm:cxnLst>
    <dgm:cxn modelId="{4E297911-FAF0-554E-B757-4F476A11E3D0}" type="presOf" srcId="{445CFC9B-560A-5B41-9E72-1E1FB5D294CB}" destId="{33964943-703F-CF4E-8F2A-DBC3C8DC5AE8}" srcOrd="0" destOrd="0" presId="urn:microsoft.com/office/officeart/2005/8/layout/hierarchy4"/>
    <dgm:cxn modelId="{6DDE6C18-EA4E-4242-B916-3F44097C70DF}" type="presOf" srcId="{AE1343DE-0858-D24D-AA12-F6745E342CD7}" destId="{A5B4EC8E-B244-6B4B-BC4F-365A32BB2BF2}" srcOrd="0" destOrd="0" presId="urn:microsoft.com/office/officeart/2005/8/layout/hierarchy4"/>
    <dgm:cxn modelId="{ADBD2A1B-16B6-364F-8BC0-5BA3E89BC0C7}" type="presOf" srcId="{613EB16D-D2D1-4D4A-834A-544DC43F00C1}" destId="{6A5DE311-B9C1-5442-90F8-120A27EB682A}" srcOrd="0" destOrd="0" presId="urn:microsoft.com/office/officeart/2005/8/layout/hierarchy4"/>
    <dgm:cxn modelId="{7A032728-F140-A441-A939-77756C884192}" srcId="{DDFA01C9-6F40-E24E-8AC3-911FE11C6807}" destId="{A73AD528-8F91-7846-9972-38F70DB50162}" srcOrd="0" destOrd="0" parTransId="{E9E8A994-F510-7C49-BE34-4E50E2E5F047}" sibTransId="{5B59823E-088B-E144-A102-B48C0DE79D4A}"/>
    <dgm:cxn modelId="{3EBC8C2A-B43E-DF48-8FD2-9FBDC7D45A19}" type="presOf" srcId="{4C312C05-F127-F641-9711-A9753612651B}" destId="{20C52EB9-72E9-F840-8242-EEB725E8AE3F}" srcOrd="0" destOrd="0" presId="urn:microsoft.com/office/officeart/2005/8/layout/hierarchy4"/>
    <dgm:cxn modelId="{EF10B441-3CCD-1648-87FA-9DB4C2EF821D}" type="presOf" srcId="{DDFA01C9-6F40-E24E-8AC3-911FE11C6807}" destId="{0F4EAD40-0A06-0E46-AE4C-9089DBE61F19}" srcOrd="0" destOrd="0" presId="urn:microsoft.com/office/officeart/2005/8/layout/hierarchy4"/>
    <dgm:cxn modelId="{ADE19350-0EFE-EA4C-A84F-16C445ED66A6}" type="presOf" srcId="{31BB4808-005E-F44F-AA91-62AAD3DDFEF2}" destId="{61ACE91E-9CEF-2449-9F27-12A967BFE9E9}" srcOrd="0" destOrd="0" presId="urn:microsoft.com/office/officeart/2005/8/layout/hierarchy4"/>
    <dgm:cxn modelId="{4038266D-7B35-A448-B59E-31FCD7A47B80}" type="presOf" srcId="{1ECB728E-A931-3344-AC1B-39EA374EA312}" destId="{424A78F9-EB06-F349-BCFE-69456B9E92DF}" srcOrd="0" destOrd="0" presId="urn:microsoft.com/office/officeart/2005/8/layout/hierarchy4"/>
    <dgm:cxn modelId="{EEABD574-8FE1-B149-A079-B355034044AF}" srcId="{DDFA01C9-6F40-E24E-8AC3-911FE11C6807}" destId="{445CFC9B-560A-5B41-9E72-1E1FB5D294CB}" srcOrd="1" destOrd="0" parTransId="{42AD0F21-36FB-DF48-92E7-B1675AEE5BB4}" sibTransId="{D42D33A6-5F7B-B947-9602-3505B83CB7CC}"/>
    <dgm:cxn modelId="{2D1A1581-4413-074E-92BD-6ECAF14478DA}" srcId="{DDFA01C9-6F40-E24E-8AC3-911FE11C6807}" destId="{780731F4-1BC5-CB46-916E-54945CD640EA}" srcOrd="3" destOrd="0" parTransId="{AC3AB442-294A-9245-A810-DC24F24C6D2D}" sibTransId="{3CC5C578-FE3B-8E45-90D7-298ED83C3E96}"/>
    <dgm:cxn modelId="{02213F8F-DF11-3D45-B6AA-F9C40CAF3B3A}" srcId="{4C312C05-F127-F641-9711-A9753612651B}" destId="{31BB4808-005E-F44F-AA91-62AAD3DDFEF2}" srcOrd="0" destOrd="0" parTransId="{3A1C7AA2-3D25-9A47-A7C8-B826274AAE8C}" sibTransId="{0E2D9AD3-35A8-5648-971C-8EA2BFF6B971}"/>
    <dgm:cxn modelId="{9E669EAE-14F8-1540-A5A6-234F6B96BBF8}" srcId="{AE1343DE-0858-D24D-AA12-F6745E342CD7}" destId="{4C312C05-F127-F641-9711-A9753612651B}" srcOrd="1" destOrd="0" parTransId="{8A72AD67-1493-3C40-AF4D-02474D1F222D}" sibTransId="{7FC4E791-7800-F041-BC40-D4108D0585CA}"/>
    <dgm:cxn modelId="{7F6F20AF-E57B-EE4E-9A8E-D47C6843F59F}" srcId="{613EB16D-D2D1-4D4A-834A-544DC43F00C1}" destId="{AE1343DE-0858-D24D-AA12-F6745E342CD7}" srcOrd="0" destOrd="0" parTransId="{E00D2CAD-D645-6C40-9F26-D0FA7DFE790C}" sibTransId="{557D7FF0-CFCD-934A-AEBE-69639AE5F0D2}"/>
    <dgm:cxn modelId="{02CD9BB4-C9F2-8B4D-8BB5-EA449AFA0E37}" srcId="{DDFA01C9-6F40-E24E-8AC3-911FE11C6807}" destId="{1ECB728E-A931-3344-AC1B-39EA374EA312}" srcOrd="2" destOrd="0" parTransId="{C4CA62AC-3C4D-3145-95A6-CDBF5E7201A8}" sibTransId="{7E713DEA-E849-0A4C-802E-C89DEA45CD93}"/>
    <dgm:cxn modelId="{06A465CA-B245-F04D-8EE0-5B0B1EF2949C}" type="presOf" srcId="{4DDA5BCB-F6DF-E44C-B610-960AC17F384A}" destId="{ADD09F01-143A-B44A-A5FD-A583F96CB0A1}" srcOrd="0" destOrd="0" presId="urn:microsoft.com/office/officeart/2005/8/layout/hierarchy4"/>
    <dgm:cxn modelId="{B1C91AD3-3854-174F-ACE6-AC9A80E89107}" srcId="{4C312C05-F127-F641-9711-A9753612651B}" destId="{4DDA5BCB-F6DF-E44C-B610-960AC17F384A}" srcOrd="1" destOrd="0" parTransId="{8AAE90E7-EE5A-AF4A-AF2F-FD708D8A1F97}" sibTransId="{74231110-FBBF-E040-879A-E42AB16A2DA6}"/>
    <dgm:cxn modelId="{F9810CE4-631C-8046-A5B8-0F8BA45C8159}" srcId="{AE1343DE-0858-D24D-AA12-F6745E342CD7}" destId="{DDFA01C9-6F40-E24E-8AC3-911FE11C6807}" srcOrd="0" destOrd="0" parTransId="{8DF9D256-40C6-8C49-BD23-A283D6D789C2}" sibTransId="{165DDCEF-2788-EA4F-AD34-EACD1BA1DDD6}"/>
    <dgm:cxn modelId="{DF9DFCED-514E-1340-8A6D-71A4A56B63DB}" type="presOf" srcId="{780731F4-1BC5-CB46-916E-54945CD640EA}" destId="{ABB9DA1F-9FBB-B847-8470-3A396B7CE89A}" srcOrd="0" destOrd="0" presId="urn:microsoft.com/office/officeart/2005/8/layout/hierarchy4"/>
    <dgm:cxn modelId="{EBDD0AF9-FAF8-024E-B68E-979AE9B1C3FE}" type="presOf" srcId="{A73AD528-8F91-7846-9972-38F70DB50162}" destId="{D3173DA4-77D2-8443-A37D-8B43479B005E}" srcOrd="0" destOrd="0" presId="urn:microsoft.com/office/officeart/2005/8/layout/hierarchy4"/>
    <dgm:cxn modelId="{AA23EB25-3320-2448-A099-97DE6FB00BEB}" type="presParOf" srcId="{6A5DE311-B9C1-5442-90F8-120A27EB682A}" destId="{0396DC72-72CD-B447-87D9-034FA3611651}" srcOrd="0" destOrd="0" presId="urn:microsoft.com/office/officeart/2005/8/layout/hierarchy4"/>
    <dgm:cxn modelId="{A5300592-A1AF-6349-92EC-F3E0DAAB47C3}" type="presParOf" srcId="{0396DC72-72CD-B447-87D9-034FA3611651}" destId="{A5B4EC8E-B244-6B4B-BC4F-365A32BB2BF2}" srcOrd="0" destOrd="0" presId="urn:microsoft.com/office/officeart/2005/8/layout/hierarchy4"/>
    <dgm:cxn modelId="{10081398-EF10-3346-8987-B16F79E7394D}" type="presParOf" srcId="{0396DC72-72CD-B447-87D9-034FA3611651}" destId="{6B1C8C93-A456-2B4C-9778-F9C7E7CF4C55}" srcOrd="1" destOrd="0" presId="urn:microsoft.com/office/officeart/2005/8/layout/hierarchy4"/>
    <dgm:cxn modelId="{7C1F6B80-0A9D-4347-804C-CD5A60291453}" type="presParOf" srcId="{0396DC72-72CD-B447-87D9-034FA3611651}" destId="{E7F5438A-A676-D14E-B7E6-5A53B73A6C97}" srcOrd="2" destOrd="0" presId="urn:microsoft.com/office/officeart/2005/8/layout/hierarchy4"/>
    <dgm:cxn modelId="{56CC8313-6694-3844-B581-C9A3F4B0EB43}" type="presParOf" srcId="{E7F5438A-A676-D14E-B7E6-5A53B73A6C97}" destId="{B012FCF9-D756-FE48-AD76-B88AF8699112}" srcOrd="0" destOrd="0" presId="urn:microsoft.com/office/officeart/2005/8/layout/hierarchy4"/>
    <dgm:cxn modelId="{F30EC6D6-0186-844B-B944-7804EA688235}" type="presParOf" srcId="{B012FCF9-D756-FE48-AD76-B88AF8699112}" destId="{0F4EAD40-0A06-0E46-AE4C-9089DBE61F19}" srcOrd="0" destOrd="0" presId="urn:microsoft.com/office/officeart/2005/8/layout/hierarchy4"/>
    <dgm:cxn modelId="{396A4F57-3559-2943-BD95-F371B2FA5713}" type="presParOf" srcId="{B012FCF9-D756-FE48-AD76-B88AF8699112}" destId="{6A98AEFB-DC2D-F646-9B02-F85A262B48F5}" srcOrd="1" destOrd="0" presId="urn:microsoft.com/office/officeart/2005/8/layout/hierarchy4"/>
    <dgm:cxn modelId="{C9B6C47A-3C32-4949-9E5D-7110906493C5}" type="presParOf" srcId="{B012FCF9-D756-FE48-AD76-B88AF8699112}" destId="{29B4E933-C0CB-2347-9079-B68B012047C1}" srcOrd="2" destOrd="0" presId="urn:microsoft.com/office/officeart/2005/8/layout/hierarchy4"/>
    <dgm:cxn modelId="{68EC815E-7418-134A-9399-8417C3FB4322}" type="presParOf" srcId="{29B4E933-C0CB-2347-9079-B68B012047C1}" destId="{FA5991A1-3AC4-5A41-96C6-1A03DE917176}" srcOrd="0" destOrd="0" presId="urn:microsoft.com/office/officeart/2005/8/layout/hierarchy4"/>
    <dgm:cxn modelId="{5CB630F9-88AC-C843-8497-99A0A4DA4000}" type="presParOf" srcId="{FA5991A1-3AC4-5A41-96C6-1A03DE917176}" destId="{D3173DA4-77D2-8443-A37D-8B43479B005E}" srcOrd="0" destOrd="0" presId="urn:microsoft.com/office/officeart/2005/8/layout/hierarchy4"/>
    <dgm:cxn modelId="{39B48DD9-C791-F74C-8FE9-759F06FFBFCB}" type="presParOf" srcId="{FA5991A1-3AC4-5A41-96C6-1A03DE917176}" destId="{47E3ABD2-48C4-F94E-AA5B-A1C8DBB4EBF6}" srcOrd="1" destOrd="0" presId="urn:microsoft.com/office/officeart/2005/8/layout/hierarchy4"/>
    <dgm:cxn modelId="{76B3521E-45B1-C14C-B709-9A69BFC54547}" type="presParOf" srcId="{29B4E933-C0CB-2347-9079-B68B012047C1}" destId="{673571B0-E75F-D242-876F-1AD433D04033}" srcOrd="1" destOrd="0" presId="urn:microsoft.com/office/officeart/2005/8/layout/hierarchy4"/>
    <dgm:cxn modelId="{56F126BC-21EF-1046-B55A-F0815E86CD77}" type="presParOf" srcId="{29B4E933-C0CB-2347-9079-B68B012047C1}" destId="{A7330A67-C196-434D-96D5-D6F2248A07DA}" srcOrd="2" destOrd="0" presId="urn:microsoft.com/office/officeart/2005/8/layout/hierarchy4"/>
    <dgm:cxn modelId="{53FE4603-B12A-5144-91D8-4FC7682B1CC9}" type="presParOf" srcId="{A7330A67-C196-434D-96D5-D6F2248A07DA}" destId="{33964943-703F-CF4E-8F2A-DBC3C8DC5AE8}" srcOrd="0" destOrd="0" presId="urn:microsoft.com/office/officeart/2005/8/layout/hierarchy4"/>
    <dgm:cxn modelId="{0EF19C43-7070-6648-BE7C-E4B51BC8696A}" type="presParOf" srcId="{A7330A67-C196-434D-96D5-D6F2248A07DA}" destId="{61507534-EC6E-B24B-8C36-1014C18AB3D7}" srcOrd="1" destOrd="0" presId="urn:microsoft.com/office/officeart/2005/8/layout/hierarchy4"/>
    <dgm:cxn modelId="{06852169-4D45-5B49-A79F-2A4B162E6B20}" type="presParOf" srcId="{29B4E933-C0CB-2347-9079-B68B012047C1}" destId="{C914A28B-70C4-7142-83C9-6F20E37732C6}" srcOrd="3" destOrd="0" presId="urn:microsoft.com/office/officeart/2005/8/layout/hierarchy4"/>
    <dgm:cxn modelId="{620E83B6-1662-BF40-A05C-E66972CC3269}" type="presParOf" srcId="{29B4E933-C0CB-2347-9079-B68B012047C1}" destId="{4E072644-A563-D64E-ACF1-98D70E84FD42}" srcOrd="4" destOrd="0" presId="urn:microsoft.com/office/officeart/2005/8/layout/hierarchy4"/>
    <dgm:cxn modelId="{1044CA04-5E37-D546-9984-BF068791855F}" type="presParOf" srcId="{4E072644-A563-D64E-ACF1-98D70E84FD42}" destId="{424A78F9-EB06-F349-BCFE-69456B9E92DF}" srcOrd="0" destOrd="0" presId="urn:microsoft.com/office/officeart/2005/8/layout/hierarchy4"/>
    <dgm:cxn modelId="{4F7F3637-421C-9540-9883-6DA35C6177EA}" type="presParOf" srcId="{4E072644-A563-D64E-ACF1-98D70E84FD42}" destId="{02DE80ED-6A7E-1249-B3D6-4787710FA4CA}" srcOrd="1" destOrd="0" presId="urn:microsoft.com/office/officeart/2005/8/layout/hierarchy4"/>
    <dgm:cxn modelId="{783AC0C5-2268-8342-9778-32B5989825FA}" type="presParOf" srcId="{29B4E933-C0CB-2347-9079-B68B012047C1}" destId="{12605664-76F9-FA4F-B783-4F1C7C5401B6}" srcOrd="5" destOrd="0" presId="urn:microsoft.com/office/officeart/2005/8/layout/hierarchy4"/>
    <dgm:cxn modelId="{E1ECC4D0-8760-4E4E-8F3A-39CC09F6BE3A}" type="presParOf" srcId="{29B4E933-C0CB-2347-9079-B68B012047C1}" destId="{BAAEB32A-FA1F-1840-A08C-290AB73E25E5}" srcOrd="6" destOrd="0" presId="urn:microsoft.com/office/officeart/2005/8/layout/hierarchy4"/>
    <dgm:cxn modelId="{6B1A79A5-5CE4-9A42-B060-06FC2BE70534}" type="presParOf" srcId="{BAAEB32A-FA1F-1840-A08C-290AB73E25E5}" destId="{ABB9DA1F-9FBB-B847-8470-3A396B7CE89A}" srcOrd="0" destOrd="0" presId="urn:microsoft.com/office/officeart/2005/8/layout/hierarchy4"/>
    <dgm:cxn modelId="{E094D51E-D94A-AF45-85C8-0FC2CB4CDDDB}" type="presParOf" srcId="{BAAEB32A-FA1F-1840-A08C-290AB73E25E5}" destId="{8DF7D957-1FD6-E944-ADD2-89EB55F9E826}" srcOrd="1" destOrd="0" presId="urn:microsoft.com/office/officeart/2005/8/layout/hierarchy4"/>
    <dgm:cxn modelId="{48B62E44-CDE5-F24D-BF52-70C3E461C6D2}" type="presParOf" srcId="{E7F5438A-A676-D14E-B7E6-5A53B73A6C97}" destId="{30907A18-62EA-0940-9635-B436BE1FA146}" srcOrd="1" destOrd="0" presId="urn:microsoft.com/office/officeart/2005/8/layout/hierarchy4"/>
    <dgm:cxn modelId="{1658D441-EA1D-3A43-9E6D-198AD65552BF}" type="presParOf" srcId="{E7F5438A-A676-D14E-B7E6-5A53B73A6C97}" destId="{F7863605-ED2A-8349-88BB-BD90E7D4D1A1}" srcOrd="2" destOrd="0" presId="urn:microsoft.com/office/officeart/2005/8/layout/hierarchy4"/>
    <dgm:cxn modelId="{BE358475-282C-3448-B63C-E519760EA4DC}" type="presParOf" srcId="{F7863605-ED2A-8349-88BB-BD90E7D4D1A1}" destId="{20C52EB9-72E9-F840-8242-EEB725E8AE3F}" srcOrd="0" destOrd="0" presId="urn:microsoft.com/office/officeart/2005/8/layout/hierarchy4"/>
    <dgm:cxn modelId="{B388B96F-FAEC-1247-AC25-5CB15A15CD86}" type="presParOf" srcId="{F7863605-ED2A-8349-88BB-BD90E7D4D1A1}" destId="{E0A200D8-2A9E-484C-81BC-B6DCE056AA49}" srcOrd="1" destOrd="0" presId="urn:microsoft.com/office/officeart/2005/8/layout/hierarchy4"/>
    <dgm:cxn modelId="{5349D164-96B8-C24C-89EB-4BA20114C70F}" type="presParOf" srcId="{F7863605-ED2A-8349-88BB-BD90E7D4D1A1}" destId="{274DFF2C-7301-014B-864E-520672C76DD9}" srcOrd="2" destOrd="0" presId="urn:microsoft.com/office/officeart/2005/8/layout/hierarchy4"/>
    <dgm:cxn modelId="{6213A8E7-D111-6E42-9E02-F05BE352AEA7}" type="presParOf" srcId="{274DFF2C-7301-014B-864E-520672C76DD9}" destId="{4E12F717-2A1D-5844-96EC-97C012D7C8C1}" srcOrd="0" destOrd="0" presId="urn:microsoft.com/office/officeart/2005/8/layout/hierarchy4"/>
    <dgm:cxn modelId="{5E619DEA-F75B-4C4C-9FF3-15F7A69018BD}" type="presParOf" srcId="{4E12F717-2A1D-5844-96EC-97C012D7C8C1}" destId="{61ACE91E-9CEF-2449-9F27-12A967BFE9E9}" srcOrd="0" destOrd="0" presId="urn:microsoft.com/office/officeart/2005/8/layout/hierarchy4"/>
    <dgm:cxn modelId="{C56C7010-ACEF-6A47-A9E0-987C90918602}" type="presParOf" srcId="{4E12F717-2A1D-5844-96EC-97C012D7C8C1}" destId="{0CFC43D5-B9B0-184B-9456-A2F299DED999}" srcOrd="1" destOrd="0" presId="urn:microsoft.com/office/officeart/2005/8/layout/hierarchy4"/>
    <dgm:cxn modelId="{4AC7DF4C-F774-8D4E-A5DE-23480DBD3E41}" type="presParOf" srcId="{274DFF2C-7301-014B-864E-520672C76DD9}" destId="{724924F1-178C-A544-934C-1825CCDDE195}" srcOrd="1" destOrd="0" presId="urn:microsoft.com/office/officeart/2005/8/layout/hierarchy4"/>
    <dgm:cxn modelId="{CBF9C41B-7DB2-B740-8A36-0B0BE80A6BE1}" type="presParOf" srcId="{274DFF2C-7301-014B-864E-520672C76DD9}" destId="{336119AD-70EA-954A-982C-EE78B8B8883D}" srcOrd="2" destOrd="0" presId="urn:microsoft.com/office/officeart/2005/8/layout/hierarchy4"/>
    <dgm:cxn modelId="{34DE7CA2-D0D7-4A48-B060-48ED98D01407}" type="presParOf" srcId="{336119AD-70EA-954A-982C-EE78B8B8883D}" destId="{ADD09F01-143A-B44A-A5FD-A583F96CB0A1}" srcOrd="0" destOrd="0" presId="urn:microsoft.com/office/officeart/2005/8/layout/hierarchy4"/>
    <dgm:cxn modelId="{6ADA2352-C0E8-2B4B-8359-2DEDCA713BD7}" type="presParOf" srcId="{336119AD-70EA-954A-982C-EE78B8B8883D}" destId="{8B7F71AE-1828-B441-81BF-96F915C68FD2}" srcOrd="1" destOrd="0" presId="urn:microsoft.com/office/officeart/2005/8/layout/hierarchy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F5E85FD-3F54-BB44-A5D2-C660EE2DAE8C}" type="doc">
      <dgm:prSet loTypeId="urn:microsoft.com/office/officeart/2005/8/layout/radial4" loCatId="" qsTypeId="urn:microsoft.com/office/officeart/2005/8/quickstyle/simple1" qsCatId="simple" csTypeId="urn:microsoft.com/office/officeart/2005/8/colors/accent1_2" csCatId="accent1" phldr="1"/>
      <dgm:spPr/>
      <dgm:t>
        <a:bodyPr/>
        <a:lstStyle/>
        <a:p>
          <a:endParaRPr lang="en-US"/>
        </a:p>
      </dgm:t>
    </dgm:pt>
    <dgm:pt modelId="{CCD71267-1B5E-634A-B159-DB664F7F71C7}">
      <dgm:prSet phldrT="[Text]"/>
      <dgm:spPr/>
      <dgm:t>
        <a:bodyPr/>
        <a:lstStyle/>
        <a:p>
          <a:r>
            <a:rPr lang="en-US" dirty="0"/>
            <a:t>Visual Encoding / Interaction Idiom</a:t>
          </a:r>
        </a:p>
      </dgm:t>
    </dgm:pt>
    <dgm:pt modelId="{996E6AB7-C366-4A45-8C50-36982E70F03C}" type="parTrans" cxnId="{E569A437-7356-C24B-B13A-7C7271FFBA08}">
      <dgm:prSet/>
      <dgm:spPr/>
      <dgm:t>
        <a:bodyPr/>
        <a:lstStyle/>
        <a:p>
          <a:endParaRPr lang="en-US"/>
        </a:p>
      </dgm:t>
    </dgm:pt>
    <dgm:pt modelId="{4FF0A5F2-FDEC-3C42-BFEC-2CF2D5467FD9}" type="sibTrans" cxnId="{E569A437-7356-C24B-B13A-7C7271FFBA08}">
      <dgm:prSet/>
      <dgm:spPr/>
      <dgm:t>
        <a:bodyPr/>
        <a:lstStyle/>
        <a:p>
          <a:endParaRPr lang="en-US"/>
        </a:p>
      </dgm:t>
    </dgm:pt>
    <dgm:pt modelId="{C0FD7520-FCB3-3D4F-A37F-36A5086F5FC6}">
      <dgm:prSet phldrT="[Text]"/>
      <dgm:spPr/>
      <dgm:t>
        <a:bodyPr/>
        <a:lstStyle/>
        <a:p>
          <a:r>
            <a:rPr lang="en-US" dirty="0"/>
            <a:t>Data Types</a:t>
          </a:r>
        </a:p>
      </dgm:t>
    </dgm:pt>
    <dgm:pt modelId="{2EAC4D98-BA52-CD4D-975D-1D69F02D5F73}" type="parTrans" cxnId="{91E59A73-D47F-A141-9F94-B5740CFBA114}">
      <dgm:prSet/>
      <dgm:spPr/>
      <dgm:t>
        <a:bodyPr/>
        <a:lstStyle/>
        <a:p>
          <a:endParaRPr lang="en-US"/>
        </a:p>
      </dgm:t>
    </dgm:pt>
    <dgm:pt modelId="{E20C87E6-F74A-1C45-A056-E4D0ED9D927F}" type="sibTrans" cxnId="{91E59A73-D47F-A141-9F94-B5740CFBA114}">
      <dgm:prSet/>
      <dgm:spPr/>
      <dgm:t>
        <a:bodyPr/>
        <a:lstStyle/>
        <a:p>
          <a:endParaRPr lang="en-US"/>
        </a:p>
      </dgm:t>
    </dgm:pt>
    <dgm:pt modelId="{7EB80D00-1B52-5744-A9EB-3DB05E85C405}">
      <dgm:prSet phldrT="[Text]"/>
      <dgm:spPr/>
      <dgm:t>
        <a:bodyPr/>
        <a:lstStyle/>
        <a:p>
          <a:r>
            <a:rPr lang="en-US" dirty="0"/>
            <a:t>Low-level Visualization Tasks</a:t>
          </a:r>
        </a:p>
      </dgm:t>
    </dgm:pt>
    <dgm:pt modelId="{984FE6C6-67F8-C24B-BFA3-6DF638651E32}" type="parTrans" cxnId="{F96D71A5-048F-CB4D-A893-D820CC9B33CA}">
      <dgm:prSet/>
      <dgm:spPr/>
      <dgm:t>
        <a:bodyPr/>
        <a:lstStyle/>
        <a:p>
          <a:endParaRPr lang="en-US"/>
        </a:p>
      </dgm:t>
    </dgm:pt>
    <dgm:pt modelId="{26B37E2D-D89D-6741-8315-D742CCD3608C}" type="sibTrans" cxnId="{F96D71A5-048F-CB4D-A893-D820CC9B33CA}">
      <dgm:prSet/>
      <dgm:spPr/>
      <dgm:t>
        <a:bodyPr/>
        <a:lstStyle/>
        <a:p>
          <a:endParaRPr lang="en-US"/>
        </a:p>
      </dgm:t>
    </dgm:pt>
    <dgm:pt modelId="{56D9C880-E61E-D445-854B-D063E1BAFF53}">
      <dgm:prSet phldrT="[Text]"/>
      <dgm:spPr/>
      <dgm:t>
        <a:bodyPr/>
        <a:lstStyle/>
        <a:p>
          <a:r>
            <a:rPr lang="en-US" dirty="0"/>
            <a:t>User’s Expertise</a:t>
          </a:r>
        </a:p>
      </dgm:t>
    </dgm:pt>
    <dgm:pt modelId="{38143A05-84BA-9F4D-9BEF-0FEC9B103F97}" type="parTrans" cxnId="{5495D0B7-5CE8-1345-A3B2-9030954F79DF}">
      <dgm:prSet/>
      <dgm:spPr/>
      <dgm:t>
        <a:bodyPr/>
        <a:lstStyle/>
        <a:p>
          <a:endParaRPr lang="en-US"/>
        </a:p>
      </dgm:t>
    </dgm:pt>
    <dgm:pt modelId="{0A8098AB-3C40-1D4D-99BB-17D73C7841A9}" type="sibTrans" cxnId="{5495D0B7-5CE8-1345-A3B2-9030954F79DF}">
      <dgm:prSet/>
      <dgm:spPr/>
      <dgm:t>
        <a:bodyPr/>
        <a:lstStyle/>
        <a:p>
          <a:endParaRPr lang="en-US"/>
        </a:p>
      </dgm:t>
    </dgm:pt>
    <dgm:pt modelId="{D586CC31-0DEE-D845-9BD4-DF147B913657}" type="pres">
      <dgm:prSet presAssocID="{AF5E85FD-3F54-BB44-A5D2-C660EE2DAE8C}" presName="cycle" presStyleCnt="0">
        <dgm:presLayoutVars>
          <dgm:chMax val="1"/>
          <dgm:dir/>
          <dgm:animLvl val="ctr"/>
          <dgm:resizeHandles val="exact"/>
        </dgm:presLayoutVars>
      </dgm:prSet>
      <dgm:spPr/>
    </dgm:pt>
    <dgm:pt modelId="{F0031650-0312-6F4A-BF7F-540710FB3901}" type="pres">
      <dgm:prSet presAssocID="{CCD71267-1B5E-634A-B159-DB664F7F71C7}" presName="centerShape" presStyleLbl="node0" presStyleIdx="0" presStyleCnt="1" custScaleX="174332"/>
      <dgm:spPr/>
    </dgm:pt>
    <dgm:pt modelId="{DEC5FC9A-2534-6B4A-8009-1E2E9B081C05}" type="pres">
      <dgm:prSet presAssocID="{2EAC4D98-BA52-CD4D-975D-1D69F02D5F73}" presName="parTrans" presStyleLbl="bgSibTrans2D1" presStyleIdx="0" presStyleCnt="3"/>
      <dgm:spPr/>
    </dgm:pt>
    <dgm:pt modelId="{119C99B5-5275-5248-B46F-986DCC1099FE}" type="pres">
      <dgm:prSet presAssocID="{C0FD7520-FCB3-3D4F-A37F-36A5086F5FC6}" presName="node" presStyleLbl="node1" presStyleIdx="0" presStyleCnt="3" custScaleX="144338" custRadScaleRad="153660" custRadScaleInc="-480">
        <dgm:presLayoutVars>
          <dgm:bulletEnabled val="1"/>
        </dgm:presLayoutVars>
      </dgm:prSet>
      <dgm:spPr/>
    </dgm:pt>
    <dgm:pt modelId="{C25806CC-A32C-F240-B40A-386ED438BAB2}" type="pres">
      <dgm:prSet presAssocID="{984FE6C6-67F8-C24B-BFA3-6DF638651E32}" presName="parTrans" presStyleLbl="bgSibTrans2D1" presStyleIdx="1" presStyleCnt="3"/>
      <dgm:spPr/>
    </dgm:pt>
    <dgm:pt modelId="{701560DA-B0A0-3845-8382-6A54C3E7E035}" type="pres">
      <dgm:prSet presAssocID="{7EB80D00-1B52-5744-A9EB-3DB05E85C405}" presName="node" presStyleLbl="node1" presStyleIdx="1" presStyleCnt="3" custScaleX="159585">
        <dgm:presLayoutVars>
          <dgm:bulletEnabled val="1"/>
        </dgm:presLayoutVars>
      </dgm:prSet>
      <dgm:spPr/>
    </dgm:pt>
    <dgm:pt modelId="{2743220F-9766-3946-9BED-4561DEC78DBE}" type="pres">
      <dgm:prSet presAssocID="{38143A05-84BA-9F4D-9BEF-0FEC9B103F97}" presName="parTrans" presStyleLbl="bgSibTrans2D1" presStyleIdx="2" presStyleCnt="3"/>
      <dgm:spPr/>
    </dgm:pt>
    <dgm:pt modelId="{DD94ABB9-0F6A-7840-AEFA-2D06A537223F}" type="pres">
      <dgm:prSet presAssocID="{56D9C880-E61E-D445-854B-D063E1BAFF53}" presName="node" presStyleLbl="node1" presStyleIdx="2" presStyleCnt="3" custScaleX="134701" custRadScaleRad="149038" custRadScaleInc="-176">
        <dgm:presLayoutVars>
          <dgm:bulletEnabled val="1"/>
        </dgm:presLayoutVars>
      </dgm:prSet>
      <dgm:spPr/>
    </dgm:pt>
  </dgm:ptLst>
  <dgm:cxnLst>
    <dgm:cxn modelId="{6875C436-A0F4-954E-B3F9-1721077AD423}" type="presOf" srcId="{CCD71267-1B5E-634A-B159-DB664F7F71C7}" destId="{F0031650-0312-6F4A-BF7F-540710FB3901}" srcOrd="0" destOrd="0" presId="urn:microsoft.com/office/officeart/2005/8/layout/radial4"/>
    <dgm:cxn modelId="{E569A437-7356-C24B-B13A-7C7271FFBA08}" srcId="{AF5E85FD-3F54-BB44-A5D2-C660EE2DAE8C}" destId="{CCD71267-1B5E-634A-B159-DB664F7F71C7}" srcOrd="0" destOrd="0" parTransId="{996E6AB7-C366-4A45-8C50-36982E70F03C}" sibTransId="{4FF0A5F2-FDEC-3C42-BFEC-2CF2D5467FD9}"/>
    <dgm:cxn modelId="{581A4F71-24CD-AA4D-B245-34108D0C5354}" type="presOf" srcId="{56D9C880-E61E-D445-854B-D063E1BAFF53}" destId="{DD94ABB9-0F6A-7840-AEFA-2D06A537223F}" srcOrd="0" destOrd="0" presId="urn:microsoft.com/office/officeart/2005/8/layout/radial4"/>
    <dgm:cxn modelId="{91E59A73-D47F-A141-9F94-B5740CFBA114}" srcId="{CCD71267-1B5E-634A-B159-DB664F7F71C7}" destId="{C0FD7520-FCB3-3D4F-A37F-36A5086F5FC6}" srcOrd="0" destOrd="0" parTransId="{2EAC4D98-BA52-CD4D-975D-1D69F02D5F73}" sibTransId="{E20C87E6-F74A-1C45-A056-E4D0ED9D927F}"/>
    <dgm:cxn modelId="{8919DA8D-1FB5-234D-9235-2EC6032CB018}" type="presOf" srcId="{984FE6C6-67F8-C24B-BFA3-6DF638651E32}" destId="{C25806CC-A32C-F240-B40A-386ED438BAB2}" srcOrd="0" destOrd="0" presId="urn:microsoft.com/office/officeart/2005/8/layout/radial4"/>
    <dgm:cxn modelId="{C846768F-C327-0047-80B9-8178708E74E8}" type="presOf" srcId="{7EB80D00-1B52-5744-A9EB-3DB05E85C405}" destId="{701560DA-B0A0-3845-8382-6A54C3E7E035}" srcOrd="0" destOrd="0" presId="urn:microsoft.com/office/officeart/2005/8/layout/radial4"/>
    <dgm:cxn modelId="{9B3FDB9B-006A-CA48-8FE7-90E7AE0FA057}" type="presOf" srcId="{C0FD7520-FCB3-3D4F-A37F-36A5086F5FC6}" destId="{119C99B5-5275-5248-B46F-986DCC1099FE}" srcOrd="0" destOrd="0" presId="urn:microsoft.com/office/officeart/2005/8/layout/radial4"/>
    <dgm:cxn modelId="{F96D71A5-048F-CB4D-A893-D820CC9B33CA}" srcId="{CCD71267-1B5E-634A-B159-DB664F7F71C7}" destId="{7EB80D00-1B52-5744-A9EB-3DB05E85C405}" srcOrd="1" destOrd="0" parTransId="{984FE6C6-67F8-C24B-BFA3-6DF638651E32}" sibTransId="{26B37E2D-D89D-6741-8315-D742CCD3608C}"/>
    <dgm:cxn modelId="{EF499CA7-0B47-2D4B-9E54-F89E0B39876D}" type="presOf" srcId="{AF5E85FD-3F54-BB44-A5D2-C660EE2DAE8C}" destId="{D586CC31-0DEE-D845-9BD4-DF147B913657}" srcOrd="0" destOrd="0" presId="urn:microsoft.com/office/officeart/2005/8/layout/radial4"/>
    <dgm:cxn modelId="{650D6EAC-2A9E-3A47-8FFF-2D243329D0DE}" type="presOf" srcId="{2EAC4D98-BA52-CD4D-975D-1D69F02D5F73}" destId="{DEC5FC9A-2534-6B4A-8009-1E2E9B081C05}" srcOrd="0" destOrd="0" presId="urn:microsoft.com/office/officeart/2005/8/layout/radial4"/>
    <dgm:cxn modelId="{9D0FB1B3-C102-0542-B12C-936B4B49E2D0}" type="presOf" srcId="{38143A05-84BA-9F4D-9BEF-0FEC9B103F97}" destId="{2743220F-9766-3946-9BED-4561DEC78DBE}" srcOrd="0" destOrd="0" presId="urn:microsoft.com/office/officeart/2005/8/layout/radial4"/>
    <dgm:cxn modelId="{5495D0B7-5CE8-1345-A3B2-9030954F79DF}" srcId="{CCD71267-1B5E-634A-B159-DB664F7F71C7}" destId="{56D9C880-E61E-D445-854B-D063E1BAFF53}" srcOrd="2" destOrd="0" parTransId="{38143A05-84BA-9F4D-9BEF-0FEC9B103F97}" sibTransId="{0A8098AB-3C40-1D4D-99BB-17D73C7841A9}"/>
    <dgm:cxn modelId="{CED54FF9-2C59-854E-B7B3-DD8FE22E7046}" type="presParOf" srcId="{D586CC31-0DEE-D845-9BD4-DF147B913657}" destId="{F0031650-0312-6F4A-BF7F-540710FB3901}" srcOrd="0" destOrd="0" presId="urn:microsoft.com/office/officeart/2005/8/layout/radial4"/>
    <dgm:cxn modelId="{69ABF01C-2BB1-244B-956A-9B0B0BAED781}" type="presParOf" srcId="{D586CC31-0DEE-D845-9BD4-DF147B913657}" destId="{DEC5FC9A-2534-6B4A-8009-1E2E9B081C05}" srcOrd="1" destOrd="0" presId="urn:microsoft.com/office/officeart/2005/8/layout/radial4"/>
    <dgm:cxn modelId="{0BF1AFF0-8F07-1548-A332-A7B911076A42}" type="presParOf" srcId="{D586CC31-0DEE-D845-9BD4-DF147B913657}" destId="{119C99B5-5275-5248-B46F-986DCC1099FE}" srcOrd="2" destOrd="0" presId="urn:microsoft.com/office/officeart/2005/8/layout/radial4"/>
    <dgm:cxn modelId="{E1556CFC-0425-384C-B707-2B9A3E8C4F78}" type="presParOf" srcId="{D586CC31-0DEE-D845-9BD4-DF147B913657}" destId="{C25806CC-A32C-F240-B40A-386ED438BAB2}" srcOrd="3" destOrd="0" presId="urn:microsoft.com/office/officeart/2005/8/layout/radial4"/>
    <dgm:cxn modelId="{648363F1-A3E2-A244-A163-A93CDCB04804}" type="presParOf" srcId="{D586CC31-0DEE-D845-9BD4-DF147B913657}" destId="{701560DA-B0A0-3845-8382-6A54C3E7E035}" srcOrd="4" destOrd="0" presId="urn:microsoft.com/office/officeart/2005/8/layout/radial4"/>
    <dgm:cxn modelId="{2426A03D-862D-E249-B3E8-EEB6C14017D0}" type="presParOf" srcId="{D586CC31-0DEE-D845-9BD4-DF147B913657}" destId="{2743220F-9766-3946-9BED-4561DEC78DBE}" srcOrd="5" destOrd="0" presId="urn:microsoft.com/office/officeart/2005/8/layout/radial4"/>
    <dgm:cxn modelId="{1F2BA306-9F28-9B4B-97C8-2778D85B038C}" type="presParOf" srcId="{D586CC31-0DEE-D845-9BD4-DF147B913657}" destId="{DD94ABB9-0F6A-7840-AEFA-2D06A537223F}" srcOrd="6" destOrd="0" presId="urn:microsoft.com/office/officeart/2005/8/layout/radial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156E6CC-BA64-F54B-A50F-5025A0724645}" type="doc">
      <dgm:prSet loTypeId="urn:microsoft.com/office/officeart/2005/8/layout/hProcess9" loCatId="" qsTypeId="urn:microsoft.com/office/officeart/2005/8/quickstyle/simple1" qsCatId="simple" csTypeId="urn:microsoft.com/office/officeart/2005/8/colors/accent1_2" csCatId="accent1" phldr="1"/>
      <dgm:spPr/>
    </dgm:pt>
    <dgm:pt modelId="{EDA68873-377A-D347-82F1-AB09D77F5724}">
      <dgm:prSet phldrT="[Text]"/>
      <dgm:spPr/>
      <dgm:t>
        <a:bodyPr/>
        <a:lstStyle/>
        <a:p>
          <a:r>
            <a:rPr lang="en-US" dirty="0"/>
            <a:t>Visual Encoding / Interaction </a:t>
          </a:r>
          <a:r>
            <a:rPr lang="en-US"/>
            <a:t>Idiom (Visualization </a:t>
          </a:r>
          <a:r>
            <a:rPr lang="en-US" dirty="0"/>
            <a:t>Design)</a:t>
          </a:r>
        </a:p>
      </dgm:t>
    </dgm:pt>
    <dgm:pt modelId="{3F43484D-887D-C742-B445-837ECAE634FF}" type="parTrans" cxnId="{DE00F65B-EB46-3140-9A45-22A923319225}">
      <dgm:prSet/>
      <dgm:spPr/>
      <dgm:t>
        <a:bodyPr/>
        <a:lstStyle/>
        <a:p>
          <a:endParaRPr lang="en-US"/>
        </a:p>
      </dgm:t>
    </dgm:pt>
    <dgm:pt modelId="{0C077A61-A9D0-8E43-B30E-0876CA5D7CCF}" type="sibTrans" cxnId="{DE00F65B-EB46-3140-9A45-22A923319225}">
      <dgm:prSet/>
      <dgm:spPr/>
      <dgm:t>
        <a:bodyPr/>
        <a:lstStyle/>
        <a:p>
          <a:endParaRPr lang="en-US"/>
        </a:p>
      </dgm:t>
    </dgm:pt>
    <dgm:pt modelId="{B204009A-EC8D-1143-B797-D2B5EF8AF6D4}">
      <dgm:prSet phldrT="[Text]"/>
      <dgm:spPr/>
      <dgm:t>
        <a:bodyPr/>
        <a:lstStyle/>
        <a:p>
          <a:r>
            <a:rPr lang="en-US" dirty="0"/>
            <a:t>Algorithm / Implementation</a:t>
          </a:r>
        </a:p>
      </dgm:t>
    </dgm:pt>
    <dgm:pt modelId="{2FAD83AA-05D6-F246-A268-B52D208CBE3D}" type="parTrans" cxnId="{55E2B069-DA69-B44B-BB4B-CFD89C867C3C}">
      <dgm:prSet/>
      <dgm:spPr/>
      <dgm:t>
        <a:bodyPr/>
        <a:lstStyle/>
        <a:p>
          <a:endParaRPr lang="en-US"/>
        </a:p>
      </dgm:t>
    </dgm:pt>
    <dgm:pt modelId="{770D1ED3-24DF-CE4C-BB5F-46D2ED0044DA}" type="sibTrans" cxnId="{55E2B069-DA69-B44B-BB4B-CFD89C867C3C}">
      <dgm:prSet/>
      <dgm:spPr/>
      <dgm:t>
        <a:bodyPr/>
        <a:lstStyle/>
        <a:p>
          <a:endParaRPr lang="en-US"/>
        </a:p>
      </dgm:t>
    </dgm:pt>
    <dgm:pt modelId="{5EFD0F52-4D80-8547-98E4-0FA7C5C50CE5}" type="pres">
      <dgm:prSet presAssocID="{8156E6CC-BA64-F54B-A50F-5025A0724645}" presName="CompostProcess" presStyleCnt="0">
        <dgm:presLayoutVars>
          <dgm:dir/>
          <dgm:resizeHandles val="exact"/>
        </dgm:presLayoutVars>
      </dgm:prSet>
      <dgm:spPr/>
    </dgm:pt>
    <dgm:pt modelId="{25C21012-C070-D747-9E84-5FF2924D5C5B}" type="pres">
      <dgm:prSet presAssocID="{8156E6CC-BA64-F54B-A50F-5025A0724645}" presName="arrow" presStyleLbl="bgShp" presStyleIdx="0" presStyleCnt="1"/>
      <dgm:spPr/>
    </dgm:pt>
    <dgm:pt modelId="{94A26392-F66F-1040-B87B-12AE4A1FD475}" type="pres">
      <dgm:prSet presAssocID="{8156E6CC-BA64-F54B-A50F-5025A0724645}" presName="linearProcess" presStyleCnt="0"/>
      <dgm:spPr/>
    </dgm:pt>
    <dgm:pt modelId="{EA210373-FBB4-BA48-9CC6-B243EC1DBB4A}" type="pres">
      <dgm:prSet presAssocID="{EDA68873-377A-D347-82F1-AB09D77F5724}" presName="textNode" presStyleLbl="node1" presStyleIdx="0" presStyleCnt="2">
        <dgm:presLayoutVars>
          <dgm:bulletEnabled val="1"/>
        </dgm:presLayoutVars>
      </dgm:prSet>
      <dgm:spPr/>
    </dgm:pt>
    <dgm:pt modelId="{14F5AC9B-3D66-E344-8321-12DB7C824C15}" type="pres">
      <dgm:prSet presAssocID="{0C077A61-A9D0-8E43-B30E-0876CA5D7CCF}" presName="sibTrans" presStyleCnt="0"/>
      <dgm:spPr/>
    </dgm:pt>
    <dgm:pt modelId="{6F612FD1-ED8B-D140-8505-8B56E0776FC0}" type="pres">
      <dgm:prSet presAssocID="{B204009A-EC8D-1143-B797-D2B5EF8AF6D4}" presName="textNode" presStyleLbl="node1" presStyleIdx="1" presStyleCnt="2">
        <dgm:presLayoutVars>
          <dgm:bulletEnabled val="1"/>
        </dgm:presLayoutVars>
      </dgm:prSet>
      <dgm:spPr/>
    </dgm:pt>
  </dgm:ptLst>
  <dgm:cxnLst>
    <dgm:cxn modelId="{F5618C20-E7E8-AD41-B1B9-6ADFE42698C5}" type="presOf" srcId="{8156E6CC-BA64-F54B-A50F-5025A0724645}" destId="{5EFD0F52-4D80-8547-98E4-0FA7C5C50CE5}" srcOrd="0" destOrd="0" presId="urn:microsoft.com/office/officeart/2005/8/layout/hProcess9"/>
    <dgm:cxn modelId="{DE00F65B-EB46-3140-9A45-22A923319225}" srcId="{8156E6CC-BA64-F54B-A50F-5025A0724645}" destId="{EDA68873-377A-D347-82F1-AB09D77F5724}" srcOrd="0" destOrd="0" parTransId="{3F43484D-887D-C742-B445-837ECAE634FF}" sibTransId="{0C077A61-A9D0-8E43-B30E-0876CA5D7CCF}"/>
    <dgm:cxn modelId="{55E2B069-DA69-B44B-BB4B-CFD89C867C3C}" srcId="{8156E6CC-BA64-F54B-A50F-5025A0724645}" destId="{B204009A-EC8D-1143-B797-D2B5EF8AF6D4}" srcOrd="1" destOrd="0" parTransId="{2FAD83AA-05D6-F246-A268-B52D208CBE3D}" sibTransId="{770D1ED3-24DF-CE4C-BB5F-46D2ED0044DA}"/>
    <dgm:cxn modelId="{7631D0A5-9387-7C47-A274-154B74305A7C}" type="presOf" srcId="{EDA68873-377A-D347-82F1-AB09D77F5724}" destId="{EA210373-FBB4-BA48-9CC6-B243EC1DBB4A}" srcOrd="0" destOrd="0" presId="urn:microsoft.com/office/officeart/2005/8/layout/hProcess9"/>
    <dgm:cxn modelId="{421421C8-D34A-3044-AFF5-3D8F46936AC6}" type="presOf" srcId="{B204009A-EC8D-1143-B797-D2B5EF8AF6D4}" destId="{6F612FD1-ED8B-D140-8505-8B56E0776FC0}" srcOrd="0" destOrd="0" presId="urn:microsoft.com/office/officeart/2005/8/layout/hProcess9"/>
    <dgm:cxn modelId="{0753C4A5-93BE-5C4D-80F2-5D03E571D465}" type="presParOf" srcId="{5EFD0F52-4D80-8547-98E4-0FA7C5C50CE5}" destId="{25C21012-C070-D747-9E84-5FF2924D5C5B}" srcOrd="0" destOrd="0" presId="urn:microsoft.com/office/officeart/2005/8/layout/hProcess9"/>
    <dgm:cxn modelId="{9A4A2277-9158-B547-8AEC-70F8DAC3BF26}" type="presParOf" srcId="{5EFD0F52-4D80-8547-98E4-0FA7C5C50CE5}" destId="{94A26392-F66F-1040-B87B-12AE4A1FD475}" srcOrd="1" destOrd="0" presId="urn:microsoft.com/office/officeart/2005/8/layout/hProcess9"/>
    <dgm:cxn modelId="{EDCA431E-B024-EA4C-B365-735848FB160C}" type="presParOf" srcId="{94A26392-F66F-1040-B87B-12AE4A1FD475}" destId="{EA210373-FBB4-BA48-9CC6-B243EC1DBB4A}" srcOrd="0" destOrd="0" presId="urn:microsoft.com/office/officeart/2005/8/layout/hProcess9"/>
    <dgm:cxn modelId="{6488A790-2EA2-A54C-BD94-FC6BCACCB313}" type="presParOf" srcId="{94A26392-F66F-1040-B87B-12AE4A1FD475}" destId="{14F5AC9B-3D66-E344-8321-12DB7C824C15}" srcOrd="1" destOrd="0" presId="urn:microsoft.com/office/officeart/2005/8/layout/hProcess9"/>
    <dgm:cxn modelId="{A060D29D-3A6E-2E4A-8284-163A5636E008}" type="presParOf" srcId="{94A26392-F66F-1040-B87B-12AE4A1FD475}" destId="{6F612FD1-ED8B-D140-8505-8B56E0776FC0}" srcOrd="2"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701E336-A9DE-1B40-A4F8-B927F36CF657}" type="doc">
      <dgm:prSet loTypeId="urn:microsoft.com/office/officeart/2005/8/layout/cycle1" loCatId="" qsTypeId="urn:microsoft.com/office/officeart/2005/8/quickstyle/simple1" qsCatId="simple" csTypeId="urn:microsoft.com/office/officeart/2005/8/colors/accent1_2" csCatId="accent1" phldr="1"/>
      <dgm:spPr/>
      <dgm:t>
        <a:bodyPr/>
        <a:lstStyle/>
        <a:p>
          <a:endParaRPr lang="en-US"/>
        </a:p>
      </dgm:t>
    </dgm:pt>
    <dgm:pt modelId="{346F5148-7C2C-1D43-BC0A-0BFCE8432934}">
      <dgm:prSet phldrT="[Text]"/>
      <dgm:spPr/>
      <dgm:t>
        <a:bodyPr/>
        <a:lstStyle/>
        <a:p>
          <a:r>
            <a:rPr lang="en-US" dirty="0"/>
            <a:t>Design</a:t>
          </a:r>
        </a:p>
      </dgm:t>
    </dgm:pt>
    <dgm:pt modelId="{9A6AC170-695B-034C-B53F-65262C560178}" type="parTrans" cxnId="{026B896C-570A-E14F-8480-5C26070D00BA}">
      <dgm:prSet/>
      <dgm:spPr/>
      <dgm:t>
        <a:bodyPr/>
        <a:lstStyle/>
        <a:p>
          <a:endParaRPr lang="en-US"/>
        </a:p>
      </dgm:t>
    </dgm:pt>
    <dgm:pt modelId="{14D5B647-0F7E-0547-9672-C09B913FC5DB}" type="sibTrans" cxnId="{026B896C-570A-E14F-8480-5C26070D00BA}">
      <dgm:prSet/>
      <dgm:spPr/>
      <dgm:t>
        <a:bodyPr/>
        <a:lstStyle/>
        <a:p>
          <a:endParaRPr lang="en-US"/>
        </a:p>
      </dgm:t>
    </dgm:pt>
    <dgm:pt modelId="{689FDBCA-DC1C-9D4F-8DA1-1C8CD38BBDF4}">
      <dgm:prSet phldrT="[Text]"/>
      <dgm:spPr/>
      <dgm:t>
        <a:bodyPr/>
        <a:lstStyle/>
        <a:p>
          <a:r>
            <a:rPr lang="en-US" dirty="0"/>
            <a:t>Evaluate</a:t>
          </a:r>
        </a:p>
      </dgm:t>
    </dgm:pt>
    <dgm:pt modelId="{2F8B1583-363E-A94A-9D5A-78203788001E}" type="parTrans" cxnId="{48C15F37-8915-ED43-8BA9-B7FD391795EC}">
      <dgm:prSet/>
      <dgm:spPr/>
      <dgm:t>
        <a:bodyPr/>
        <a:lstStyle/>
        <a:p>
          <a:endParaRPr lang="en-US"/>
        </a:p>
      </dgm:t>
    </dgm:pt>
    <dgm:pt modelId="{41937FF9-F984-BC40-8259-3C9A71AA63F1}" type="sibTrans" cxnId="{48C15F37-8915-ED43-8BA9-B7FD391795EC}">
      <dgm:prSet/>
      <dgm:spPr/>
      <dgm:t>
        <a:bodyPr/>
        <a:lstStyle/>
        <a:p>
          <a:endParaRPr lang="en-US"/>
        </a:p>
      </dgm:t>
    </dgm:pt>
    <dgm:pt modelId="{D10EDEF6-B361-214C-ACD8-FE8F2C68B40A}" type="pres">
      <dgm:prSet presAssocID="{3701E336-A9DE-1B40-A4F8-B927F36CF657}" presName="cycle" presStyleCnt="0">
        <dgm:presLayoutVars>
          <dgm:dir/>
          <dgm:resizeHandles val="exact"/>
        </dgm:presLayoutVars>
      </dgm:prSet>
      <dgm:spPr/>
    </dgm:pt>
    <dgm:pt modelId="{3921AA55-AE3D-F043-96B0-199445CF379B}" type="pres">
      <dgm:prSet presAssocID="{346F5148-7C2C-1D43-BC0A-0BFCE8432934}" presName="dummy" presStyleCnt="0"/>
      <dgm:spPr/>
    </dgm:pt>
    <dgm:pt modelId="{8BFB662F-BCBF-9448-BAE8-A2FC47C8C78A}" type="pres">
      <dgm:prSet presAssocID="{346F5148-7C2C-1D43-BC0A-0BFCE8432934}" presName="node" presStyleLbl="revTx" presStyleIdx="0" presStyleCnt="2">
        <dgm:presLayoutVars>
          <dgm:bulletEnabled val="1"/>
        </dgm:presLayoutVars>
      </dgm:prSet>
      <dgm:spPr/>
    </dgm:pt>
    <dgm:pt modelId="{64E623CA-951D-C641-A285-1FFF92F34F61}" type="pres">
      <dgm:prSet presAssocID="{14D5B647-0F7E-0547-9672-C09B913FC5DB}" presName="sibTrans" presStyleLbl="node1" presStyleIdx="0" presStyleCnt="2"/>
      <dgm:spPr/>
    </dgm:pt>
    <dgm:pt modelId="{6BA72DF1-BDE6-134E-AF9E-FFFC28BD80A8}" type="pres">
      <dgm:prSet presAssocID="{689FDBCA-DC1C-9D4F-8DA1-1C8CD38BBDF4}" presName="dummy" presStyleCnt="0"/>
      <dgm:spPr/>
    </dgm:pt>
    <dgm:pt modelId="{E882473A-0506-0D48-9793-08434DF5A085}" type="pres">
      <dgm:prSet presAssocID="{689FDBCA-DC1C-9D4F-8DA1-1C8CD38BBDF4}" presName="node" presStyleLbl="revTx" presStyleIdx="1" presStyleCnt="2">
        <dgm:presLayoutVars>
          <dgm:bulletEnabled val="1"/>
        </dgm:presLayoutVars>
      </dgm:prSet>
      <dgm:spPr/>
    </dgm:pt>
    <dgm:pt modelId="{D3C46F9F-70EA-784A-BD05-FD04296DC92C}" type="pres">
      <dgm:prSet presAssocID="{41937FF9-F984-BC40-8259-3C9A71AA63F1}" presName="sibTrans" presStyleLbl="node1" presStyleIdx="1" presStyleCnt="2"/>
      <dgm:spPr/>
    </dgm:pt>
  </dgm:ptLst>
  <dgm:cxnLst>
    <dgm:cxn modelId="{48C15F37-8915-ED43-8BA9-B7FD391795EC}" srcId="{3701E336-A9DE-1B40-A4F8-B927F36CF657}" destId="{689FDBCA-DC1C-9D4F-8DA1-1C8CD38BBDF4}" srcOrd="1" destOrd="0" parTransId="{2F8B1583-363E-A94A-9D5A-78203788001E}" sibTransId="{41937FF9-F984-BC40-8259-3C9A71AA63F1}"/>
    <dgm:cxn modelId="{3886B048-FC56-A74A-99F0-DD4F0622136E}" type="presOf" srcId="{346F5148-7C2C-1D43-BC0A-0BFCE8432934}" destId="{8BFB662F-BCBF-9448-BAE8-A2FC47C8C78A}" srcOrd="0" destOrd="0" presId="urn:microsoft.com/office/officeart/2005/8/layout/cycle1"/>
    <dgm:cxn modelId="{026B896C-570A-E14F-8480-5C26070D00BA}" srcId="{3701E336-A9DE-1B40-A4F8-B927F36CF657}" destId="{346F5148-7C2C-1D43-BC0A-0BFCE8432934}" srcOrd="0" destOrd="0" parTransId="{9A6AC170-695B-034C-B53F-65262C560178}" sibTransId="{14D5B647-0F7E-0547-9672-C09B913FC5DB}"/>
    <dgm:cxn modelId="{19BD4388-278D-E849-ACB1-1AEECAA63E96}" type="presOf" srcId="{3701E336-A9DE-1B40-A4F8-B927F36CF657}" destId="{D10EDEF6-B361-214C-ACD8-FE8F2C68B40A}" srcOrd="0" destOrd="0" presId="urn:microsoft.com/office/officeart/2005/8/layout/cycle1"/>
    <dgm:cxn modelId="{6DB2338A-6DE3-1F4B-B3CA-6B4D8616752B}" type="presOf" srcId="{689FDBCA-DC1C-9D4F-8DA1-1C8CD38BBDF4}" destId="{E882473A-0506-0D48-9793-08434DF5A085}" srcOrd="0" destOrd="0" presId="urn:microsoft.com/office/officeart/2005/8/layout/cycle1"/>
    <dgm:cxn modelId="{DF4984CC-DEB5-4942-B1E5-55F86D322F83}" type="presOf" srcId="{14D5B647-0F7E-0547-9672-C09B913FC5DB}" destId="{64E623CA-951D-C641-A285-1FFF92F34F61}" srcOrd="0" destOrd="0" presId="urn:microsoft.com/office/officeart/2005/8/layout/cycle1"/>
    <dgm:cxn modelId="{25DFD1D5-D473-4248-91D2-01647C06736B}" type="presOf" srcId="{41937FF9-F984-BC40-8259-3C9A71AA63F1}" destId="{D3C46F9F-70EA-784A-BD05-FD04296DC92C}" srcOrd="0" destOrd="0" presId="urn:microsoft.com/office/officeart/2005/8/layout/cycle1"/>
    <dgm:cxn modelId="{C062DE0F-14B4-B343-9EE9-E0BDAC577F48}" type="presParOf" srcId="{D10EDEF6-B361-214C-ACD8-FE8F2C68B40A}" destId="{3921AA55-AE3D-F043-96B0-199445CF379B}" srcOrd="0" destOrd="0" presId="urn:microsoft.com/office/officeart/2005/8/layout/cycle1"/>
    <dgm:cxn modelId="{71F06A92-B17E-2F41-8DF4-A8B2AD5B1F45}" type="presParOf" srcId="{D10EDEF6-B361-214C-ACD8-FE8F2C68B40A}" destId="{8BFB662F-BCBF-9448-BAE8-A2FC47C8C78A}" srcOrd="1" destOrd="0" presId="urn:microsoft.com/office/officeart/2005/8/layout/cycle1"/>
    <dgm:cxn modelId="{C0CE11B9-C3D3-D746-BA4C-6F7DEB9EAFF0}" type="presParOf" srcId="{D10EDEF6-B361-214C-ACD8-FE8F2C68B40A}" destId="{64E623CA-951D-C641-A285-1FFF92F34F61}" srcOrd="2" destOrd="0" presId="urn:microsoft.com/office/officeart/2005/8/layout/cycle1"/>
    <dgm:cxn modelId="{089E2565-ADE0-784A-AC84-F4A1852A98A4}" type="presParOf" srcId="{D10EDEF6-B361-214C-ACD8-FE8F2C68B40A}" destId="{6BA72DF1-BDE6-134E-AF9E-FFFC28BD80A8}" srcOrd="3" destOrd="0" presId="urn:microsoft.com/office/officeart/2005/8/layout/cycle1"/>
    <dgm:cxn modelId="{DDEEED1C-E2E9-B447-ADFE-1101F125AA0B}" type="presParOf" srcId="{D10EDEF6-B361-214C-ACD8-FE8F2C68B40A}" destId="{E882473A-0506-0D48-9793-08434DF5A085}" srcOrd="4" destOrd="0" presId="urn:microsoft.com/office/officeart/2005/8/layout/cycle1"/>
    <dgm:cxn modelId="{EE992CAD-F29C-2B42-A525-4C90464C95A6}" type="presParOf" srcId="{D10EDEF6-B361-214C-ACD8-FE8F2C68B40A}" destId="{D3C46F9F-70EA-784A-BD05-FD04296DC92C}" srcOrd="5" destOrd="0" presId="urn:microsoft.com/office/officeart/2005/8/layout/cycle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3701E336-A9DE-1B40-A4F8-B927F36CF657}" type="doc">
      <dgm:prSet loTypeId="urn:microsoft.com/office/officeart/2005/8/layout/cycle1" loCatId="" qsTypeId="urn:microsoft.com/office/officeart/2005/8/quickstyle/simple1" qsCatId="simple" csTypeId="urn:microsoft.com/office/officeart/2005/8/colors/accent1_2" csCatId="accent1" phldr="1"/>
      <dgm:spPr/>
      <dgm:t>
        <a:bodyPr/>
        <a:lstStyle/>
        <a:p>
          <a:endParaRPr lang="en-US"/>
        </a:p>
      </dgm:t>
    </dgm:pt>
    <dgm:pt modelId="{346F5148-7C2C-1D43-BC0A-0BFCE8432934}">
      <dgm:prSet phldrT="[Text]"/>
      <dgm:spPr/>
      <dgm:t>
        <a:bodyPr/>
        <a:lstStyle/>
        <a:p>
          <a:r>
            <a:rPr lang="en-US" dirty="0"/>
            <a:t>Design</a:t>
          </a:r>
        </a:p>
      </dgm:t>
    </dgm:pt>
    <dgm:pt modelId="{9A6AC170-695B-034C-B53F-65262C560178}" type="parTrans" cxnId="{026B896C-570A-E14F-8480-5C26070D00BA}">
      <dgm:prSet/>
      <dgm:spPr/>
      <dgm:t>
        <a:bodyPr/>
        <a:lstStyle/>
        <a:p>
          <a:endParaRPr lang="en-US"/>
        </a:p>
      </dgm:t>
    </dgm:pt>
    <dgm:pt modelId="{14D5B647-0F7E-0547-9672-C09B913FC5DB}" type="sibTrans" cxnId="{026B896C-570A-E14F-8480-5C26070D00BA}">
      <dgm:prSet/>
      <dgm:spPr/>
      <dgm:t>
        <a:bodyPr/>
        <a:lstStyle/>
        <a:p>
          <a:endParaRPr lang="en-US"/>
        </a:p>
      </dgm:t>
    </dgm:pt>
    <dgm:pt modelId="{689FDBCA-DC1C-9D4F-8DA1-1C8CD38BBDF4}">
      <dgm:prSet phldrT="[Text]"/>
      <dgm:spPr/>
      <dgm:t>
        <a:bodyPr/>
        <a:lstStyle/>
        <a:p>
          <a:r>
            <a:rPr lang="en-US" dirty="0"/>
            <a:t>Evaluate</a:t>
          </a:r>
        </a:p>
      </dgm:t>
    </dgm:pt>
    <dgm:pt modelId="{2F8B1583-363E-A94A-9D5A-78203788001E}" type="parTrans" cxnId="{48C15F37-8915-ED43-8BA9-B7FD391795EC}">
      <dgm:prSet/>
      <dgm:spPr/>
      <dgm:t>
        <a:bodyPr/>
        <a:lstStyle/>
        <a:p>
          <a:endParaRPr lang="en-US"/>
        </a:p>
      </dgm:t>
    </dgm:pt>
    <dgm:pt modelId="{41937FF9-F984-BC40-8259-3C9A71AA63F1}" type="sibTrans" cxnId="{48C15F37-8915-ED43-8BA9-B7FD391795EC}">
      <dgm:prSet/>
      <dgm:spPr/>
      <dgm:t>
        <a:bodyPr/>
        <a:lstStyle/>
        <a:p>
          <a:endParaRPr lang="en-US"/>
        </a:p>
      </dgm:t>
    </dgm:pt>
    <dgm:pt modelId="{D10EDEF6-B361-214C-ACD8-FE8F2C68B40A}" type="pres">
      <dgm:prSet presAssocID="{3701E336-A9DE-1B40-A4F8-B927F36CF657}" presName="cycle" presStyleCnt="0">
        <dgm:presLayoutVars>
          <dgm:dir/>
          <dgm:resizeHandles val="exact"/>
        </dgm:presLayoutVars>
      </dgm:prSet>
      <dgm:spPr/>
    </dgm:pt>
    <dgm:pt modelId="{3921AA55-AE3D-F043-96B0-199445CF379B}" type="pres">
      <dgm:prSet presAssocID="{346F5148-7C2C-1D43-BC0A-0BFCE8432934}" presName="dummy" presStyleCnt="0"/>
      <dgm:spPr/>
    </dgm:pt>
    <dgm:pt modelId="{8BFB662F-BCBF-9448-BAE8-A2FC47C8C78A}" type="pres">
      <dgm:prSet presAssocID="{346F5148-7C2C-1D43-BC0A-0BFCE8432934}" presName="node" presStyleLbl="revTx" presStyleIdx="0" presStyleCnt="2">
        <dgm:presLayoutVars>
          <dgm:bulletEnabled val="1"/>
        </dgm:presLayoutVars>
      </dgm:prSet>
      <dgm:spPr/>
    </dgm:pt>
    <dgm:pt modelId="{64E623CA-951D-C641-A285-1FFF92F34F61}" type="pres">
      <dgm:prSet presAssocID="{14D5B647-0F7E-0547-9672-C09B913FC5DB}" presName="sibTrans" presStyleLbl="node1" presStyleIdx="0" presStyleCnt="2"/>
      <dgm:spPr/>
    </dgm:pt>
    <dgm:pt modelId="{6BA72DF1-BDE6-134E-AF9E-FFFC28BD80A8}" type="pres">
      <dgm:prSet presAssocID="{689FDBCA-DC1C-9D4F-8DA1-1C8CD38BBDF4}" presName="dummy" presStyleCnt="0"/>
      <dgm:spPr/>
    </dgm:pt>
    <dgm:pt modelId="{E882473A-0506-0D48-9793-08434DF5A085}" type="pres">
      <dgm:prSet presAssocID="{689FDBCA-DC1C-9D4F-8DA1-1C8CD38BBDF4}" presName="node" presStyleLbl="revTx" presStyleIdx="1" presStyleCnt="2">
        <dgm:presLayoutVars>
          <dgm:bulletEnabled val="1"/>
        </dgm:presLayoutVars>
      </dgm:prSet>
      <dgm:spPr/>
    </dgm:pt>
    <dgm:pt modelId="{D3C46F9F-70EA-784A-BD05-FD04296DC92C}" type="pres">
      <dgm:prSet presAssocID="{41937FF9-F984-BC40-8259-3C9A71AA63F1}" presName="sibTrans" presStyleLbl="node1" presStyleIdx="1" presStyleCnt="2"/>
      <dgm:spPr/>
    </dgm:pt>
  </dgm:ptLst>
  <dgm:cxnLst>
    <dgm:cxn modelId="{48C15F37-8915-ED43-8BA9-B7FD391795EC}" srcId="{3701E336-A9DE-1B40-A4F8-B927F36CF657}" destId="{689FDBCA-DC1C-9D4F-8DA1-1C8CD38BBDF4}" srcOrd="1" destOrd="0" parTransId="{2F8B1583-363E-A94A-9D5A-78203788001E}" sibTransId="{41937FF9-F984-BC40-8259-3C9A71AA63F1}"/>
    <dgm:cxn modelId="{3886B048-FC56-A74A-99F0-DD4F0622136E}" type="presOf" srcId="{346F5148-7C2C-1D43-BC0A-0BFCE8432934}" destId="{8BFB662F-BCBF-9448-BAE8-A2FC47C8C78A}" srcOrd="0" destOrd="0" presId="urn:microsoft.com/office/officeart/2005/8/layout/cycle1"/>
    <dgm:cxn modelId="{026B896C-570A-E14F-8480-5C26070D00BA}" srcId="{3701E336-A9DE-1B40-A4F8-B927F36CF657}" destId="{346F5148-7C2C-1D43-BC0A-0BFCE8432934}" srcOrd="0" destOrd="0" parTransId="{9A6AC170-695B-034C-B53F-65262C560178}" sibTransId="{14D5B647-0F7E-0547-9672-C09B913FC5DB}"/>
    <dgm:cxn modelId="{19BD4388-278D-E849-ACB1-1AEECAA63E96}" type="presOf" srcId="{3701E336-A9DE-1B40-A4F8-B927F36CF657}" destId="{D10EDEF6-B361-214C-ACD8-FE8F2C68B40A}" srcOrd="0" destOrd="0" presId="urn:microsoft.com/office/officeart/2005/8/layout/cycle1"/>
    <dgm:cxn modelId="{6DB2338A-6DE3-1F4B-B3CA-6B4D8616752B}" type="presOf" srcId="{689FDBCA-DC1C-9D4F-8DA1-1C8CD38BBDF4}" destId="{E882473A-0506-0D48-9793-08434DF5A085}" srcOrd="0" destOrd="0" presId="urn:microsoft.com/office/officeart/2005/8/layout/cycle1"/>
    <dgm:cxn modelId="{DF4984CC-DEB5-4942-B1E5-55F86D322F83}" type="presOf" srcId="{14D5B647-0F7E-0547-9672-C09B913FC5DB}" destId="{64E623CA-951D-C641-A285-1FFF92F34F61}" srcOrd="0" destOrd="0" presId="urn:microsoft.com/office/officeart/2005/8/layout/cycle1"/>
    <dgm:cxn modelId="{25DFD1D5-D473-4248-91D2-01647C06736B}" type="presOf" srcId="{41937FF9-F984-BC40-8259-3C9A71AA63F1}" destId="{D3C46F9F-70EA-784A-BD05-FD04296DC92C}" srcOrd="0" destOrd="0" presId="urn:microsoft.com/office/officeart/2005/8/layout/cycle1"/>
    <dgm:cxn modelId="{C062DE0F-14B4-B343-9EE9-E0BDAC577F48}" type="presParOf" srcId="{D10EDEF6-B361-214C-ACD8-FE8F2C68B40A}" destId="{3921AA55-AE3D-F043-96B0-199445CF379B}" srcOrd="0" destOrd="0" presId="urn:microsoft.com/office/officeart/2005/8/layout/cycle1"/>
    <dgm:cxn modelId="{71F06A92-B17E-2F41-8DF4-A8B2AD5B1F45}" type="presParOf" srcId="{D10EDEF6-B361-214C-ACD8-FE8F2C68B40A}" destId="{8BFB662F-BCBF-9448-BAE8-A2FC47C8C78A}" srcOrd="1" destOrd="0" presId="urn:microsoft.com/office/officeart/2005/8/layout/cycle1"/>
    <dgm:cxn modelId="{C0CE11B9-C3D3-D746-BA4C-6F7DEB9EAFF0}" type="presParOf" srcId="{D10EDEF6-B361-214C-ACD8-FE8F2C68B40A}" destId="{64E623CA-951D-C641-A285-1FFF92F34F61}" srcOrd="2" destOrd="0" presId="urn:microsoft.com/office/officeart/2005/8/layout/cycle1"/>
    <dgm:cxn modelId="{089E2565-ADE0-784A-AC84-F4A1852A98A4}" type="presParOf" srcId="{D10EDEF6-B361-214C-ACD8-FE8F2C68B40A}" destId="{6BA72DF1-BDE6-134E-AF9E-FFFC28BD80A8}" srcOrd="3" destOrd="0" presId="urn:microsoft.com/office/officeart/2005/8/layout/cycle1"/>
    <dgm:cxn modelId="{DDEEED1C-E2E9-B447-ADFE-1101F125AA0B}" type="presParOf" srcId="{D10EDEF6-B361-214C-ACD8-FE8F2C68B40A}" destId="{E882473A-0506-0D48-9793-08434DF5A085}" srcOrd="4" destOrd="0" presId="urn:microsoft.com/office/officeart/2005/8/layout/cycle1"/>
    <dgm:cxn modelId="{EE992CAD-F29C-2B42-A525-4C90464C95A6}" type="presParOf" srcId="{D10EDEF6-B361-214C-ACD8-FE8F2C68B40A}" destId="{D3C46F9F-70EA-784A-BD05-FD04296DC92C}" srcOrd="5" destOrd="0" presId="urn:microsoft.com/office/officeart/2005/8/layout/cycle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3701E336-A9DE-1B40-A4F8-B927F36CF657}" type="doc">
      <dgm:prSet loTypeId="urn:microsoft.com/office/officeart/2005/8/layout/cycle1" loCatId="" qsTypeId="urn:microsoft.com/office/officeart/2005/8/quickstyle/simple1" qsCatId="simple" csTypeId="urn:microsoft.com/office/officeart/2005/8/colors/accent1_2" csCatId="accent1" phldr="1"/>
      <dgm:spPr/>
      <dgm:t>
        <a:bodyPr/>
        <a:lstStyle/>
        <a:p>
          <a:endParaRPr lang="en-US"/>
        </a:p>
      </dgm:t>
    </dgm:pt>
    <dgm:pt modelId="{346F5148-7C2C-1D43-BC0A-0BFCE8432934}">
      <dgm:prSet phldrT="[Text]"/>
      <dgm:spPr/>
      <dgm:t>
        <a:bodyPr/>
        <a:lstStyle/>
        <a:p>
          <a:r>
            <a:rPr lang="en-US" dirty="0"/>
            <a:t>Design</a:t>
          </a:r>
        </a:p>
      </dgm:t>
    </dgm:pt>
    <dgm:pt modelId="{9A6AC170-695B-034C-B53F-65262C560178}" type="parTrans" cxnId="{026B896C-570A-E14F-8480-5C26070D00BA}">
      <dgm:prSet/>
      <dgm:spPr/>
      <dgm:t>
        <a:bodyPr/>
        <a:lstStyle/>
        <a:p>
          <a:endParaRPr lang="en-US"/>
        </a:p>
      </dgm:t>
    </dgm:pt>
    <dgm:pt modelId="{14D5B647-0F7E-0547-9672-C09B913FC5DB}" type="sibTrans" cxnId="{026B896C-570A-E14F-8480-5C26070D00BA}">
      <dgm:prSet/>
      <dgm:spPr/>
      <dgm:t>
        <a:bodyPr/>
        <a:lstStyle/>
        <a:p>
          <a:endParaRPr lang="en-US"/>
        </a:p>
      </dgm:t>
    </dgm:pt>
    <dgm:pt modelId="{689FDBCA-DC1C-9D4F-8DA1-1C8CD38BBDF4}">
      <dgm:prSet phldrT="[Text]"/>
      <dgm:spPr/>
      <dgm:t>
        <a:bodyPr/>
        <a:lstStyle/>
        <a:p>
          <a:r>
            <a:rPr lang="en-US" dirty="0"/>
            <a:t>Evaluate</a:t>
          </a:r>
        </a:p>
      </dgm:t>
    </dgm:pt>
    <dgm:pt modelId="{2F8B1583-363E-A94A-9D5A-78203788001E}" type="parTrans" cxnId="{48C15F37-8915-ED43-8BA9-B7FD391795EC}">
      <dgm:prSet/>
      <dgm:spPr/>
      <dgm:t>
        <a:bodyPr/>
        <a:lstStyle/>
        <a:p>
          <a:endParaRPr lang="en-US"/>
        </a:p>
      </dgm:t>
    </dgm:pt>
    <dgm:pt modelId="{41937FF9-F984-BC40-8259-3C9A71AA63F1}" type="sibTrans" cxnId="{48C15F37-8915-ED43-8BA9-B7FD391795EC}">
      <dgm:prSet/>
      <dgm:spPr/>
      <dgm:t>
        <a:bodyPr/>
        <a:lstStyle/>
        <a:p>
          <a:endParaRPr lang="en-US"/>
        </a:p>
      </dgm:t>
    </dgm:pt>
    <dgm:pt modelId="{D10EDEF6-B361-214C-ACD8-FE8F2C68B40A}" type="pres">
      <dgm:prSet presAssocID="{3701E336-A9DE-1B40-A4F8-B927F36CF657}" presName="cycle" presStyleCnt="0">
        <dgm:presLayoutVars>
          <dgm:dir/>
          <dgm:resizeHandles val="exact"/>
        </dgm:presLayoutVars>
      </dgm:prSet>
      <dgm:spPr/>
    </dgm:pt>
    <dgm:pt modelId="{3921AA55-AE3D-F043-96B0-199445CF379B}" type="pres">
      <dgm:prSet presAssocID="{346F5148-7C2C-1D43-BC0A-0BFCE8432934}" presName="dummy" presStyleCnt="0"/>
      <dgm:spPr/>
    </dgm:pt>
    <dgm:pt modelId="{8BFB662F-BCBF-9448-BAE8-A2FC47C8C78A}" type="pres">
      <dgm:prSet presAssocID="{346F5148-7C2C-1D43-BC0A-0BFCE8432934}" presName="node" presStyleLbl="revTx" presStyleIdx="0" presStyleCnt="2">
        <dgm:presLayoutVars>
          <dgm:bulletEnabled val="1"/>
        </dgm:presLayoutVars>
      </dgm:prSet>
      <dgm:spPr/>
    </dgm:pt>
    <dgm:pt modelId="{64E623CA-951D-C641-A285-1FFF92F34F61}" type="pres">
      <dgm:prSet presAssocID="{14D5B647-0F7E-0547-9672-C09B913FC5DB}" presName="sibTrans" presStyleLbl="node1" presStyleIdx="0" presStyleCnt="2"/>
      <dgm:spPr/>
    </dgm:pt>
    <dgm:pt modelId="{6BA72DF1-BDE6-134E-AF9E-FFFC28BD80A8}" type="pres">
      <dgm:prSet presAssocID="{689FDBCA-DC1C-9D4F-8DA1-1C8CD38BBDF4}" presName="dummy" presStyleCnt="0"/>
      <dgm:spPr/>
    </dgm:pt>
    <dgm:pt modelId="{E882473A-0506-0D48-9793-08434DF5A085}" type="pres">
      <dgm:prSet presAssocID="{689FDBCA-DC1C-9D4F-8DA1-1C8CD38BBDF4}" presName="node" presStyleLbl="revTx" presStyleIdx="1" presStyleCnt="2">
        <dgm:presLayoutVars>
          <dgm:bulletEnabled val="1"/>
        </dgm:presLayoutVars>
      </dgm:prSet>
      <dgm:spPr/>
    </dgm:pt>
    <dgm:pt modelId="{D3C46F9F-70EA-784A-BD05-FD04296DC92C}" type="pres">
      <dgm:prSet presAssocID="{41937FF9-F984-BC40-8259-3C9A71AA63F1}" presName="sibTrans" presStyleLbl="node1" presStyleIdx="1" presStyleCnt="2"/>
      <dgm:spPr/>
    </dgm:pt>
  </dgm:ptLst>
  <dgm:cxnLst>
    <dgm:cxn modelId="{48C15F37-8915-ED43-8BA9-B7FD391795EC}" srcId="{3701E336-A9DE-1B40-A4F8-B927F36CF657}" destId="{689FDBCA-DC1C-9D4F-8DA1-1C8CD38BBDF4}" srcOrd="1" destOrd="0" parTransId="{2F8B1583-363E-A94A-9D5A-78203788001E}" sibTransId="{41937FF9-F984-BC40-8259-3C9A71AA63F1}"/>
    <dgm:cxn modelId="{3886B048-FC56-A74A-99F0-DD4F0622136E}" type="presOf" srcId="{346F5148-7C2C-1D43-BC0A-0BFCE8432934}" destId="{8BFB662F-BCBF-9448-BAE8-A2FC47C8C78A}" srcOrd="0" destOrd="0" presId="urn:microsoft.com/office/officeart/2005/8/layout/cycle1"/>
    <dgm:cxn modelId="{026B896C-570A-E14F-8480-5C26070D00BA}" srcId="{3701E336-A9DE-1B40-A4F8-B927F36CF657}" destId="{346F5148-7C2C-1D43-BC0A-0BFCE8432934}" srcOrd="0" destOrd="0" parTransId="{9A6AC170-695B-034C-B53F-65262C560178}" sibTransId="{14D5B647-0F7E-0547-9672-C09B913FC5DB}"/>
    <dgm:cxn modelId="{19BD4388-278D-E849-ACB1-1AEECAA63E96}" type="presOf" srcId="{3701E336-A9DE-1B40-A4F8-B927F36CF657}" destId="{D10EDEF6-B361-214C-ACD8-FE8F2C68B40A}" srcOrd="0" destOrd="0" presId="urn:microsoft.com/office/officeart/2005/8/layout/cycle1"/>
    <dgm:cxn modelId="{6DB2338A-6DE3-1F4B-B3CA-6B4D8616752B}" type="presOf" srcId="{689FDBCA-DC1C-9D4F-8DA1-1C8CD38BBDF4}" destId="{E882473A-0506-0D48-9793-08434DF5A085}" srcOrd="0" destOrd="0" presId="urn:microsoft.com/office/officeart/2005/8/layout/cycle1"/>
    <dgm:cxn modelId="{DF4984CC-DEB5-4942-B1E5-55F86D322F83}" type="presOf" srcId="{14D5B647-0F7E-0547-9672-C09B913FC5DB}" destId="{64E623CA-951D-C641-A285-1FFF92F34F61}" srcOrd="0" destOrd="0" presId="urn:microsoft.com/office/officeart/2005/8/layout/cycle1"/>
    <dgm:cxn modelId="{25DFD1D5-D473-4248-91D2-01647C06736B}" type="presOf" srcId="{41937FF9-F984-BC40-8259-3C9A71AA63F1}" destId="{D3C46F9F-70EA-784A-BD05-FD04296DC92C}" srcOrd="0" destOrd="0" presId="urn:microsoft.com/office/officeart/2005/8/layout/cycle1"/>
    <dgm:cxn modelId="{C062DE0F-14B4-B343-9EE9-E0BDAC577F48}" type="presParOf" srcId="{D10EDEF6-B361-214C-ACD8-FE8F2C68B40A}" destId="{3921AA55-AE3D-F043-96B0-199445CF379B}" srcOrd="0" destOrd="0" presId="urn:microsoft.com/office/officeart/2005/8/layout/cycle1"/>
    <dgm:cxn modelId="{71F06A92-B17E-2F41-8DF4-A8B2AD5B1F45}" type="presParOf" srcId="{D10EDEF6-B361-214C-ACD8-FE8F2C68B40A}" destId="{8BFB662F-BCBF-9448-BAE8-A2FC47C8C78A}" srcOrd="1" destOrd="0" presId="urn:microsoft.com/office/officeart/2005/8/layout/cycle1"/>
    <dgm:cxn modelId="{C0CE11B9-C3D3-D746-BA4C-6F7DEB9EAFF0}" type="presParOf" srcId="{D10EDEF6-B361-214C-ACD8-FE8F2C68B40A}" destId="{64E623CA-951D-C641-A285-1FFF92F34F61}" srcOrd="2" destOrd="0" presId="urn:microsoft.com/office/officeart/2005/8/layout/cycle1"/>
    <dgm:cxn modelId="{089E2565-ADE0-784A-AC84-F4A1852A98A4}" type="presParOf" srcId="{D10EDEF6-B361-214C-ACD8-FE8F2C68B40A}" destId="{6BA72DF1-BDE6-134E-AF9E-FFFC28BD80A8}" srcOrd="3" destOrd="0" presId="urn:microsoft.com/office/officeart/2005/8/layout/cycle1"/>
    <dgm:cxn modelId="{DDEEED1C-E2E9-B447-ADFE-1101F125AA0B}" type="presParOf" srcId="{D10EDEF6-B361-214C-ACD8-FE8F2C68B40A}" destId="{E882473A-0506-0D48-9793-08434DF5A085}" srcOrd="4" destOrd="0" presId="urn:microsoft.com/office/officeart/2005/8/layout/cycle1"/>
    <dgm:cxn modelId="{EE992CAD-F29C-2B42-A525-4C90464C95A6}" type="presParOf" srcId="{D10EDEF6-B361-214C-ACD8-FE8F2C68B40A}" destId="{D3C46F9F-70EA-784A-BD05-FD04296DC92C}" srcOrd="5" destOrd="0" presId="urn:microsoft.com/office/officeart/2005/8/layout/cycle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B4EC8E-B244-6B4B-BC4F-365A32BB2BF2}">
      <dsp:nvSpPr>
        <dsp:cNvPr id="0" name=""/>
        <dsp:cNvSpPr/>
      </dsp:nvSpPr>
      <dsp:spPr>
        <a:xfrm>
          <a:off x="1740" y="5479"/>
          <a:ext cx="15165398" cy="311664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ctr" defTabSz="2889250">
            <a:lnSpc>
              <a:spcPct val="90000"/>
            </a:lnSpc>
            <a:spcBef>
              <a:spcPct val="0"/>
            </a:spcBef>
            <a:spcAft>
              <a:spcPct val="35000"/>
            </a:spcAft>
            <a:buNone/>
          </a:pPr>
          <a:r>
            <a:rPr lang="en-US" sz="6500" kern="1200" dirty="0"/>
            <a:t>Domain Situation </a:t>
          </a:r>
        </a:p>
      </dsp:txBody>
      <dsp:txXfrm>
        <a:off x="93023" y="96762"/>
        <a:ext cx="14982832" cy="2934080"/>
      </dsp:txXfrm>
    </dsp:sp>
    <dsp:sp modelId="{0F4EAD40-0A06-0E46-AE4C-9089DBE61F19}">
      <dsp:nvSpPr>
        <dsp:cNvPr id="0" name=""/>
        <dsp:cNvSpPr/>
      </dsp:nvSpPr>
      <dsp:spPr>
        <a:xfrm>
          <a:off x="1740" y="3389655"/>
          <a:ext cx="9906508" cy="311664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ctr" defTabSz="2889250">
            <a:lnSpc>
              <a:spcPct val="90000"/>
            </a:lnSpc>
            <a:spcBef>
              <a:spcPct val="0"/>
            </a:spcBef>
            <a:spcAft>
              <a:spcPct val="35000"/>
            </a:spcAft>
            <a:buNone/>
          </a:pPr>
          <a:r>
            <a:rPr lang="en-US" sz="6500" kern="1200" dirty="0"/>
            <a:t>Target Users</a:t>
          </a:r>
        </a:p>
      </dsp:txBody>
      <dsp:txXfrm>
        <a:off x="93023" y="3480938"/>
        <a:ext cx="9723942" cy="2934080"/>
      </dsp:txXfrm>
    </dsp:sp>
    <dsp:sp modelId="{D9A3A6A3-BC4E-4046-9815-518BBFD88884}">
      <dsp:nvSpPr>
        <dsp:cNvPr id="0" name=""/>
        <dsp:cNvSpPr/>
      </dsp:nvSpPr>
      <dsp:spPr>
        <a:xfrm>
          <a:off x="1740" y="6773831"/>
          <a:ext cx="4851375" cy="311664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ctr" defTabSz="2889250">
            <a:lnSpc>
              <a:spcPct val="90000"/>
            </a:lnSpc>
            <a:spcBef>
              <a:spcPct val="0"/>
            </a:spcBef>
            <a:spcAft>
              <a:spcPct val="35000"/>
            </a:spcAft>
            <a:buNone/>
          </a:pPr>
          <a:r>
            <a:rPr lang="en-US" sz="6500" kern="1200" dirty="0"/>
            <a:t>Current Workflow </a:t>
          </a:r>
        </a:p>
      </dsp:txBody>
      <dsp:txXfrm>
        <a:off x="93023" y="6865114"/>
        <a:ext cx="4668809" cy="2934080"/>
      </dsp:txXfrm>
    </dsp:sp>
    <dsp:sp modelId="{981CE8AE-617B-4942-A150-A353DA9F3F99}">
      <dsp:nvSpPr>
        <dsp:cNvPr id="0" name=""/>
        <dsp:cNvSpPr/>
      </dsp:nvSpPr>
      <dsp:spPr>
        <a:xfrm>
          <a:off x="5056873" y="6773831"/>
          <a:ext cx="4851375" cy="311664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ctr" defTabSz="2889250">
            <a:lnSpc>
              <a:spcPct val="90000"/>
            </a:lnSpc>
            <a:spcBef>
              <a:spcPct val="0"/>
            </a:spcBef>
            <a:spcAft>
              <a:spcPct val="35000"/>
            </a:spcAft>
            <a:buNone/>
          </a:pPr>
          <a:r>
            <a:rPr lang="en-US" sz="6500" kern="1200" dirty="0"/>
            <a:t>Expertise</a:t>
          </a:r>
        </a:p>
      </dsp:txBody>
      <dsp:txXfrm>
        <a:off x="5148156" y="6865114"/>
        <a:ext cx="4668809" cy="2934080"/>
      </dsp:txXfrm>
    </dsp:sp>
    <dsp:sp modelId="{288C5491-1416-7746-8E6A-9817AB7DFA72}">
      <dsp:nvSpPr>
        <dsp:cNvPr id="0" name=""/>
        <dsp:cNvSpPr/>
      </dsp:nvSpPr>
      <dsp:spPr>
        <a:xfrm>
          <a:off x="10315764" y="3389655"/>
          <a:ext cx="4851375" cy="311664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ctr" defTabSz="2889250">
            <a:lnSpc>
              <a:spcPct val="90000"/>
            </a:lnSpc>
            <a:spcBef>
              <a:spcPct val="0"/>
            </a:spcBef>
            <a:spcAft>
              <a:spcPct val="35000"/>
            </a:spcAft>
            <a:buNone/>
          </a:pPr>
          <a:r>
            <a:rPr lang="en-US" sz="6500" kern="1200" dirty="0"/>
            <a:t>Purpose</a:t>
          </a:r>
        </a:p>
      </dsp:txBody>
      <dsp:txXfrm>
        <a:off x="10407047" y="3480938"/>
        <a:ext cx="4668809" cy="293408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B4EC8E-B244-6B4B-BC4F-365A32BB2BF2}">
      <dsp:nvSpPr>
        <dsp:cNvPr id="0" name=""/>
        <dsp:cNvSpPr/>
      </dsp:nvSpPr>
      <dsp:spPr>
        <a:xfrm>
          <a:off x="1740" y="5479"/>
          <a:ext cx="15165398" cy="311664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ctr" defTabSz="2889250">
            <a:lnSpc>
              <a:spcPct val="90000"/>
            </a:lnSpc>
            <a:spcBef>
              <a:spcPct val="0"/>
            </a:spcBef>
            <a:spcAft>
              <a:spcPct val="35000"/>
            </a:spcAft>
            <a:buNone/>
          </a:pPr>
          <a:r>
            <a:rPr lang="en-US" sz="6500" kern="1200" dirty="0"/>
            <a:t>Data / Task Abstraction</a:t>
          </a:r>
        </a:p>
      </dsp:txBody>
      <dsp:txXfrm>
        <a:off x="93023" y="96762"/>
        <a:ext cx="14982832" cy="2934080"/>
      </dsp:txXfrm>
    </dsp:sp>
    <dsp:sp modelId="{0F4EAD40-0A06-0E46-AE4C-9089DBE61F19}">
      <dsp:nvSpPr>
        <dsp:cNvPr id="0" name=""/>
        <dsp:cNvSpPr/>
      </dsp:nvSpPr>
      <dsp:spPr>
        <a:xfrm>
          <a:off x="1740" y="3389655"/>
          <a:ext cx="10008387" cy="311664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ctr" defTabSz="2889250">
            <a:lnSpc>
              <a:spcPct val="90000"/>
            </a:lnSpc>
            <a:spcBef>
              <a:spcPct val="0"/>
            </a:spcBef>
            <a:spcAft>
              <a:spcPct val="35000"/>
            </a:spcAft>
            <a:buNone/>
          </a:pPr>
          <a:r>
            <a:rPr lang="en-US" sz="6500" kern="1200" dirty="0"/>
            <a:t>Data</a:t>
          </a:r>
        </a:p>
      </dsp:txBody>
      <dsp:txXfrm>
        <a:off x="93023" y="3480938"/>
        <a:ext cx="9825821" cy="2934080"/>
      </dsp:txXfrm>
    </dsp:sp>
    <dsp:sp modelId="{D3173DA4-77D2-8443-A37D-8B43479B005E}">
      <dsp:nvSpPr>
        <dsp:cNvPr id="0" name=""/>
        <dsp:cNvSpPr/>
      </dsp:nvSpPr>
      <dsp:spPr>
        <a:xfrm>
          <a:off x="1740" y="6773831"/>
          <a:ext cx="2425687" cy="311664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ctr" defTabSz="1644650">
            <a:lnSpc>
              <a:spcPct val="90000"/>
            </a:lnSpc>
            <a:spcBef>
              <a:spcPct val="0"/>
            </a:spcBef>
            <a:spcAft>
              <a:spcPct val="35000"/>
            </a:spcAft>
            <a:buNone/>
          </a:pPr>
          <a:r>
            <a:rPr lang="en-US" sz="3700" kern="1200" dirty="0"/>
            <a:t>Source</a:t>
          </a:r>
        </a:p>
      </dsp:txBody>
      <dsp:txXfrm>
        <a:off x="72786" y="6844877"/>
        <a:ext cx="2283595" cy="2974554"/>
      </dsp:txXfrm>
    </dsp:sp>
    <dsp:sp modelId="{33964943-703F-CF4E-8F2A-DBC3C8DC5AE8}">
      <dsp:nvSpPr>
        <dsp:cNvPr id="0" name=""/>
        <dsp:cNvSpPr/>
      </dsp:nvSpPr>
      <dsp:spPr>
        <a:xfrm>
          <a:off x="2529307" y="6773831"/>
          <a:ext cx="2425687" cy="311664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ctr" defTabSz="1644650">
            <a:lnSpc>
              <a:spcPct val="90000"/>
            </a:lnSpc>
            <a:spcBef>
              <a:spcPct val="0"/>
            </a:spcBef>
            <a:spcAft>
              <a:spcPct val="35000"/>
            </a:spcAft>
            <a:buNone/>
          </a:pPr>
          <a:r>
            <a:rPr lang="en-US" sz="3700" kern="1200" dirty="0"/>
            <a:t>Ethics / Biases </a:t>
          </a:r>
        </a:p>
      </dsp:txBody>
      <dsp:txXfrm>
        <a:off x="2600353" y="6844877"/>
        <a:ext cx="2283595" cy="2974554"/>
      </dsp:txXfrm>
    </dsp:sp>
    <dsp:sp modelId="{424A78F9-EB06-F349-BCFE-69456B9E92DF}">
      <dsp:nvSpPr>
        <dsp:cNvPr id="0" name=""/>
        <dsp:cNvSpPr/>
      </dsp:nvSpPr>
      <dsp:spPr>
        <a:xfrm>
          <a:off x="5056873" y="6773831"/>
          <a:ext cx="2425687" cy="311664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ctr" defTabSz="1644650">
            <a:lnSpc>
              <a:spcPct val="90000"/>
            </a:lnSpc>
            <a:spcBef>
              <a:spcPct val="0"/>
            </a:spcBef>
            <a:spcAft>
              <a:spcPct val="35000"/>
            </a:spcAft>
            <a:buNone/>
          </a:pPr>
          <a:r>
            <a:rPr lang="en-US" sz="3700" kern="1200" dirty="0"/>
            <a:t>Types</a:t>
          </a:r>
        </a:p>
      </dsp:txBody>
      <dsp:txXfrm>
        <a:off x="5127919" y="6844877"/>
        <a:ext cx="2283595" cy="2974554"/>
      </dsp:txXfrm>
    </dsp:sp>
    <dsp:sp modelId="{ABB9DA1F-9FBB-B847-8470-3A396B7CE89A}">
      <dsp:nvSpPr>
        <dsp:cNvPr id="0" name=""/>
        <dsp:cNvSpPr/>
      </dsp:nvSpPr>
      <dsp:spPr>
        <a:xfrm>
          <a:off x="7584440" y="6773831"/>
          <a:ext cx="2425687" cy="311664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ctr" defTabSz="1644650">
            <a:lnSpc>
              <a:spcPct val="90000"/>
            </a:lnSpc>
            <a:spcBef>
              <a:spcPct val="0"/>
            </a:spcBef>
            <a:spcAft>
              <a:spcPct val="35000"/>
            </a:spcAft>
            <a:buNone/>
          </a:pPr>
          <a:r>
            <a:rPr lang="en-US" sz="3700" kern="1200" dirty="0"/>
            <a:t>Quality</a:t>
          </a:r>
        </a:p>
      </dsp:txBody>
      <dsp:txXfrm>
        <a:off x="7655486" y="6844877"/>
        <a:ext cx="2283595" cy="2974554"/>
      </dsp:txXfrm>
    </dsp:sp>
    <dsp:sp modelId="{20C52EB9-72E9-F840-8242-EEB725E8AE3F}">
      <dsp:nvSpPr>
        <dsp:cNvPr id="0" name=""/>
        <dsp:cNvSpPr/>
      </dsp:nvSpPr>
      <dsp:spPr>
        <a:xfrm>
          <a:off x="10213885" y="3389655"/>
          <a:ext cx="4953254" cy="311664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ctr" defTabSz="2889250">
            <a:lnSpc>
              <a:spcPct val="90000"/>
            </a:lnSpc>
            <a:spcBef>
              <a:spcPct val="0"/>
            </a:spcBef>
            <a:spcAft>
              <a:spcPct val="35000"/>
            </a:spcAft>
            <a:buNone/>
          </a:pPr>
          <a:r>
            <a:rPr lang="en-US" sz="6500" kern="1200" dirty="0"/>
            <a:t>Task </a:t>
          </a:r>
        </a:p>
      </dsp:txBody>
      <dsp:txXfrm>
        <a:off x="10305168" y="3480938"/>
        <a:ext cx="4770688" cy="2934080"/>
      </dsp:txXfrm>
    </dsp:sp>
    <dsp:sp modelId="{61ACE91E-9CEF-2449-9F27-12A967BFE9E9}">
      <dsp:nvSpPr>
        <dsp:cNvPr id="0" name=""/>
        <dsp:cNvSpPr/>
      </dsp:nvSpPr>
      <dsp:spPr>
        <a:xfrm>
          <a:off x="10213885" y="6773831"/>
          <a:ext cx="2425687" cy="311664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ctr" defTabSz="1644650">
            <a:lnSpc>
              <a:spcPct val="90000"/>
            </a:lnSpc>
            <a:spcBef>
              <a:spcPct val="0"/>
            </a:spcBef>
            <a:spcAft>
              <a:spcPct val="35000"/>
            </a:spcAft>
            <a:buNone/>
          </a:pPr>
          <a:r>
            <a:rPr lang="en-US" sz="3700" kern="1200" dirty="0"/>
            <a:t>Low-level workflow steps </a:t>
          </a:r>
        </a:p>
      </dsp:txBody>
      <dsp:txXfrm>
        <a:off x="10284931" y="6844877"/>
        <a:ext cx="2283595" cy="2974554"/>
      </dsp:txXfrm>
    </dsp:sp>
    <dsp:sp modelId="{ADD09F01-143A-B44A-A5FD-A583F96CB0A1}">
      <dsp:nvSpPr>
        <dsp:cNvPr id="0" name=""/>
        <dsp:cNvSpPr/>
      </dsp:nvSpPr>
      <dsp:spPr>
        <a:xfrm>
          <a:off x="12741451" y="6773831"/>
          <a:ext cx="2425687" cy="311664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ctr" defTabSz="1644650">
            <a:lnSpc>
              <a:spcPct val="90000"/>
            </a:lnSpc>
            <a:spcBef>
              <a:spcPct val="0"/>
            </a:spcBef>
            <a:spcAft>
              <a:spcPct val="35000"/>
            </a:spcAft>
            <a:buNone/>
          </a:pPr>
          <a:r>
            <a:rPr lang="en-US" sz="3700" kern="1200" dirty="0"/>
            <a:t>Desired outcome</a:t>
          </a:r>
        </a:p>
      </dsp:txBody>
      <dsp:txXfrm>
        <a:off x="12812497" y="6844877"/>
        <a:ext cx="2283595" cy="297455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0031650-0312-6F4A-BF7F-540710FB3901}">
      <dsp:nvSpPr>
        <dsp:cNvPr id="0" name=""/>
        <dsp:cNvSpPr/>
      </dsp:nvSpPr>
      <dsp:spPr>
        <a:xfrm>
          <a:off x="8423775" y="5053087"/>
          <a:ext cx="7395354" cy="4242109"/>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2489200">
            <a:lnSpc>
              <a:spcPct val="90000"/>
            </a:lnSpc>
            <a:spcBef>
              <a:spcPct val="0"/>
            </a:spcBef>
            <a:spcAft>
              <a:spcPct val="35000"/>
            </a:spcAft>
            <a:buNone/>
          </a:pPr>
          <a:r>
            <a:rPr lang="en-US" sz="5600" kern="1200" dirty="0"/>
            <a:t>Visual Encoding / Interaction Idiom</a:t>
          </a:r>
        </a:p>
      </dsp:txBody>
      <dsp:txXfrm>
        <a:off x="9506800" y="5674329"/>
        <a:ext cx="5229304" cy="2999625"/>
      </dsp:txXfrm>
    </dsp:sp>
    <dsp:sp modelId="{DEC5FC9A-2534-6B4A-8009-1E2E9B081C05}">
      <dsp:nvSpPr>
        <dsp:cNvPr id="0" name=""/>
        <dsp:cNvSpPr/>
      </dsp:nvSpPr>
      <dsp:spPr>
        <a:xfrm rot="12882720">
          <a:off x="4619983" y="3230948"/>
          <a:ext cx="5363880" cy="1209001"/>
        </a:xfrm>
        <a:prstGeom prst="lef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119C99B5-5275-5248-B46F-986DCC1099FE}">
      <dsp:nvSpPr>
        <dsp:cNvPr id="0" name=""/>
        <dsp:cNvSpPr/>
      </dsp:nvSpPr>
      <dsp:spPr>
        <a:xfrm>
          <a:off x="2188888" y="696211"/>
          <a:ext cx="5816827" cy="322400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6205" tIns="116205" rIns="116205" bIns="116205" numCol="1" spcCol="1270" anchor="ctr" anchorCtr="0">
          <a:noAutofit/>
        </a:bodyPr>
        <a:lstStyle/>
        <a:p>
          <a:pPr marL="0" lvl="0" indent="0" algn="ctr" defTabSz="2711450">
            <a:lnSpc>
              <a:spcPct val="90000"/>
            </a:lnSpc>
            <a:spcBef>
              <a:spcPct val="0"/>
            </a:spcBef>
            <a:spcAft>
              <a:spcPct val="35000"/>
            </a:spcAft>
            <a:buNone/>
          </a:pPr>
          <a:r>
            <a:rPr lang="en-US" sz="6100" kern="1200" dirty="0"/>
            <a:t>Data Types</a:t>
          </a:r>
        </a:p>
      </dsp:txBody>
      <dsp:txXfrm>
        <a:off x="2283316" y="790639"/>
        <a:ext cx="5627971" cy="3035147"/>
      </dsp:txXfrm>
    </dsp:sp>
    <dsp:sp modelId="{C25806CC-A32C-F240-B40A-386ED438BAB2}">
      <dsp:nvSpPr>
        <dsp:cNvPr id="0" name=""/>
        <dsp:cNvSpPr/>
      </dsp:nvSpPr>
      <dsp:spPr>
        <a:xfrm rot="16200000">
          <a:off x="10496107" y="2634048"/>
          <a:ext cx="3250689" cy="1209001"/>
        </a:xfrm>
        <a:prstGeom prst="lef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01560DA-B0A0-3845-8382-6A54C3E7E035}">
      <dsp:nvSpPr>
        <dsp:cNvPr id="0" name=""/>
        <dsp:cNvSpPr/>
      </dsp:nvSpPr>
      <dsp:spPr>
        <a:xfrm>
          <a:off x="8905811" y="1202"/>
          <a:ext cx="6431282" cy="322400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6205" tIns="116205" rIns="116205" bIns="116205" numCol="1" spcCol="1270" anchor="ctr" anchorCtr="0">
          <a:noAutofit/>
        </a:bodyPr>
        <a:lstStyle/>
        <a:p>
          <a:pPr marL="0" lvl="0" indent="0" algn="ctr" defTabSz="2711450">
            <a:lnSpc>
              <a:spcPct val="90000"/>
            </a:lnSpc>
            <a:spcBef>
              <a:spcPct val="0"/>
            </a:spcBef>
            <a:spcAft>
              <a:spcPct val="35000"/>
            </a:spcAft>
            <a:buNone/>
          </a:pPr>
          <a:r>
            <a:rPr lang="en-US" sz="6100" kern="1200" dirty="0"/>
            <a:t>Low-level Visualization Tasks</a:t>
          </a:r>
        </a:p>
      </dsp:txBody>
      <dsp:txXfrm>
        <a:off x="9000239" y="95630"/>
        <a:ext cx="6242426" cy="3035147"/>
      </dsp:txXfrm>
    </dsp:sp>
    <dsp:sp modelId="{2743220F-9766-3946-9BED-4561DEC78DBE}">
      <dsp:nvSpPr>
        <dsp:cNvPr id="0" name=""/>
        <dsp:cNvSpPr/>
      </dsp:nvSpPr>
      <dsp:spPr>
        <a:xfrm rot="19493664">
          <a:off x="14236824" y="3278956"/>
          <a:ext cx="5131655" cy="1209001"/>
        </a:xfrm>
        <a:prstGeom prst="lef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DD94ABB9-0F6A-7840-AEFA-2D06A537223F}">
      <dsp:nvSpPr>
        <dsp:cNvPr id="0" name=""/>
        <dsp:cNvSpPr/>
      </dsp:nvSpPr>
      <dsp:spPr>
        <a:xfrm>
          <a:off x="16187511" y="795885"/>
          <a:ext cx="5428455" cy="322400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6205" tIns="116205" rIns="116205" bIns="116205" numCol="1" spcCol="1270" anchor="ctr" anchorCtr="0">
          <a:noAutofit/>
        </a:bodyPr>
        <a:lstStyle/>
        <a:p>
          <a:pPr marL="0" lvl="0" indent="0" algn="ctr" defTabSz="2711450">
            <a:lnSpc>
              <a:spcPct val="90000"/>
            </a:lnSpc>
            <a:spcBef>
              <a:spcPct val="0"/>
            </a:spcBef>
            <a:spcAft>
              <a:spcPct val="35000"/>
            </a:spcAft>
            <a:buNone/>
          </a:pPr>
          <a:r>
            <a:rPr lang="en-US" sz="6100" kern="1200" dirty="0"/>
            <a:t>User’s Expertise</a:t>
          </a:r>
        </a:p>
      </dsp:txBody>
      <dsp:txXfrm>
        <a:off x="16281939" y="890313"/>
        <a:ext cx="5239599" cy="303514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C21012-C070-D747-9E84-5FF2924D5C5B}">
      <dsp:nvSpPr>
        <dsp:cNvPr id="0" name=""/>
        <dsp:cNvSpPr/>
      </dsp:nvSpPr>
      <dsp:spPr>
        <a:xfrm>
          <a:off x="1698498" y="0"/>
          <a:ext cx="19249644" cy="8834966"/>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A210373-FBB4-BA48-9CC6-B243EC1DBB4A}">
      <dsp:nvSpPr>
        <dsp:cNvPr id="0" name=""/>
        <dsp:cNvSpPr/>
      </dsp:nvSpPr>
      <dsp:spPr>
        <a:xfrm>
          <a:off x="2522866" y="2650489"/>
          <a:ext cx="8280177" cy="3533986"/>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4790" tIns="224790" rIns="224790" bIns="224790" numCol="1" spcCol="1270" anchor="ctr" anchorCtr="0">
          <a:noAutofit/>
        </a:bodyPr>
        <a:lstStyle/>
        <a:p>
          <a:pPr marL="0" lvl="0" indent="0" algn="ctr" defTabSz="2622550">
            <a:lnSpc>
              <a:spcPct val="90000"/>
            </a:lnSpc>
            <a:spcBef>
              <a:spcPct val="0"/>
            </a:spcBef>
            <a:spcAft>
              <a:spcPct val="35000"/>
            </a:spcAft>
            <a:buNone/>
          </a:pPr>
          <a:r>
            <a:rPr lang="en-US" sz="5900" kern="1200" dirty="0"/>
            <a:t>Visual Encoding / Interaction </a:t>
          </a:r>
          <a:r>
            <a:rPr lang="en-US" sz="5900" kern="1200"/>
            <a:t>Idiom (Visualization </a:t>
          </a:r>
          <a:r>
            <a:rPr lang="en-US" sz="5900" kern="1200" dirty="0"/>
            <a:t>Design)</a:t>
          </a:r>
        </a:p>
      </dsp:txBody>
      <dsp:txXfrm>
        <a:off x="2695381" y="2823004"/>
        <a:ext cx="7935147" cy="3188956"/>
      </dsp:txXfrm>
    </dsp:sp>
    <dsp:sp modelId="{6F612FD1-ED8B-D140-8505-8B56E0776FC0}">
      <dsp:nvSpPr>
        <dsp:cNvPr id="0" name=""/>
        <dsp:cNvSpPr/>
      </dsp:nvSpPr>
      <dsp:spPr>
        <a:xfrm>
          <a:off x="11843595" y="2650489"/>
          <a:ext cx="8280177" cy="3533986"/>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4790" tIns="224790" rIns="224790" bIns="224790" numCol="1" spcCol="1270" anchor="ctr" anchorCtr="0">
          <a:noAutofit/>
        </a:bodyPr>
        <a:lstStyle/>
        <a:p>
          <a:pPr marL="0" lvl="0" indent="0" algn="ctr" defTabSz="2622550">
            <a:lnSpc>
              <a:spcPct val="90000"/>
            </a:lnSpc>
            <a:spcBef>
              <a:spcPct val="0"/>
            </a:spcBef>
            <a:spcAft>
              <a:spcPct val="35000"/>
            </a:spcAft>
            <a:buNone/>
          </a:pPr>
          <a:r>
            <a:rPr lang="en-US" sz="5900" kern="1200" dirty="0"/>
            <a:t>Algorithm / Implementation</a:t>
          </a:r>
        </a:p>
      </dsp:txBody>
      <dsp:txXfrm>
        <a:off x="12016110" y="2823004"/>
        <a:ext cx="7935147" cy="318895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FB662F-BCBF-9448-BAE8-A2FC47C8C78A}">
      <dsp:nvSpPr>
        <dsp:cNvPr id="0" name=""/>
        <dsp:cNvSpPr/>
      </dsp:nvSpPr>
      <dsp:spPr>
        <a:xfrm>
          <a:off x="5993307" y="1910365"/>
          <a:ext cx="3614617" cy="36146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550" tIns="82550" rIns="82550" bIns="82550" numCol="1" spcCol="1270" anchor="ctr" anchorCtr="0">
          <a:noAutofit/>
        </a:bodyPr>
        <a:lstStyle/>
        <a:p>
          <a:pPr marL="0" lvl="0" indent="0" algn="ctr" defTabSz="2889250">
            <a:lnSpc>
              <a:spcPct val="90000"/>
            </a:lnSpc>
            <a:spcBef>
              <a:spcPct val="0"/>
            </a:spcBef>
            <a:spcAft>
              <a:spcPct val="35000"/>
            </a:spcAft>
            <a:buNone/>
          </a:pPr>
          <a:r>
            <a:rPr lang="en-US" sz="6500" kern="1200" dirty="0"/>
            <a:t>Design</a:t>
          </a:r>
        </a:p>
      </dsp:txBody>
      <dsp:txXfrm>
        <a:off x="5993307" y="1910365"/>
        <a:ext cx="3614617" cy="3614617"/>
      </dsp:txXfrm>
    </dsp:sp>
    <dsp:sp modelId="{64E623CA-951D-C641-A285-1FFF92F34F61}">
      <dsp:nvSpPr>
        <dsp:cNvPr id="0" name=""/>
        <dsp:cNvSpPr/>
      </dsp:nvSpPr>
      <dsp:spPr>
        <a:xfrm>
          <a:off x="1125242" y="-1806"/>
          <a:ext cx="7438961" cy="7438961"/>
        </a:xfrm>
        <a:prstGeom prst="circularArrow">
          <a:avLst>
            <a:gd name="adj1" fmla="val 9475"/>
            <a:gd name="adj2" fmla="val 684255"/>
            <a:gd name="adj3" fmla="val 7854185"/>
            <a:gd name="adj4" fmla="val 2261560"/>
            <a:gd name="adj5" fmla="val 11054"/>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882473A-0506-0D48-9793-08434DF5A085}">
      <dsp:nvSpPr>
        <dsp:cNvPr id="0" name=""/>
        <dsp:cNvSpPr/>
      </dsp:nvSpPr>
      <dsp:spPr>
        <a:xfrm>
          <a:off x="81521" y="1910365"/>
          <a:ext cx="3614617" cy="36146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550" tIns="82550" rIns="82550" bIns="82550" numCol="1" spcCol="1270" anchor="ctr" anchorCtr="0">
          <a:noAutofit/>
        </a:bodyPr>
        <a:lstStyle/>
        <a:p>
          <a:pPr marL="0" lvl="0" indent="0" algn="ctr" defTabSz="2889250">
            <a:lnSpc>
              <a:spcPct val="90000"/>
            </a:lnSpc>
            <a:spcBef>
              <a:spcPct val="0"/>
            </a:spcBef>
            <a:spcAft>
              <a:spcPct val="35000"/>
            </a:spcAft>
            <a:buNone/>
          </a:pPr>
          <a:r>
            <a:rPr lang="en-US" sz="6500" kern="1200" dirty="0"/>
            <a:t>Evaluate</a:t>
          </a:r>
        </a:p>
      </dsp:txBody>
      <dsp:txXfrm>
        <a:off x="81521" y="1910365"/>
        <a:ext cx="3614617" cy="3614617"/>
      </dsp:txXfrm>
    </dsp:sp>
    <dsp:sp modelId="{D3C46F9F-70EA-784A-BD05-FD04296DC92C}">
      <dsp:nvSpPr>
        <dsp:cNvPr id="0" name=""/>
        <dsp:cNvSpPr/>
      </dsp:nvSpPr>
      <dsp:spPr>
        <a:xfrm>
          <a:off x="1125242" y="-1806"/>
          <a:ext cx="7438961" cy="7438961"/>
        </a:xfrm>
        <a:prstGeom prst="circularArrow">
          <a:avLst>
            <a:gd name="adj1" fmla="val 9475"/>
            <a:gd name="adj2" fmla="val 684255"/>
            <a:gd name="adj3" fmla="val 18654185"/>
            <a:gd name="adj4" fmla="val 13061560"/>
            <a:gd name="adj5" fmla="val 11054"/>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FB662F-BCBF-9448-BAE8-A2FC47C8C78A}">
      <dsp:nvSpPr>
        <dsp:cNvPr id="0" name=""/>
        <dsp:cNvSpPr/>
      </dsp:nvSpPr>
      <dsp:spPr>
        <a:xfrm>
          <a:off x="5993307" y="1910365"/>
          <a:ext cx="3614617" cy="36146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550" tIns="82550" rIns="82550" bIns="82550" numCol="1" spcCol="1270" anchor="ctr" anchorCtr="0">
          <a:noAutofit/>
        </a:bodyPr>
        <a:lstStyle/>
        <a:p>
          <a:pPr marL="0" lvl="0" indent="0" algn="ctr" defTabSz="2889250">
            <a:lnSpc>
              <a:spcPct val="90000"/>
            </a:lnSpc>
            <a:spcBef>
              <a:spcPct val="0"/>
            </a:spcBef>
            <a:spcAft>
              <a:spcPct val="35000"/>
            </a:spcAft>
            <a:buNone/>
          </a:pPr>
          <a:r>
            <a:rPr lang="en-US" sz="6500" kern="1200" dirty="0"/>
            <a:t>Design</a:t>
          </a:r>
        </a:p>
      </dsp:txBody>
      <dsp:txXfrm>
        <a:off x="5993307" y="1910365"/>
        <a:ext cx="3614617" cy="3614617"/>
      </dsp:txXfrm>
    </dsp:sp>
    <dsp:sp modelId="{64E623CA-951D-C641-A285-1FFF92F34F61}">
      <dsp:nvSpPr>
        <dsp:cNvPr id="0" name=""/>
        <dsp:cNvSpPr/>
      </dsp:nvSpPr>
      <dsp:spPr>
        <a:xfrm>
          <a:off x="1125242" y="-1806"/>
          <a:ext cx="7438961" cy="7438961"/>
        </a:xfrm>
        <a:prstGeom prst="circularArrow">
          <a:avLst>
            <a:gd name="adj1" fmla="val 9475"/>
            <a:gd name="adj2" fmla="val 684255"/>
            <a:gd name="adj3" fmla="val 7854185"/>
            <a:gd name="adj4" fmla="val 2261560"/>
            <a:gd name="adj5" fmla="val 11054"/>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882473A-0506-0D48-9793-08434DF5A085}">
      <dsp:nvSpPr>
        <dsp:cNvPr id="0" name=""/>
        <dsp:cNvSpPr/>
      </dsp:nvSpPr>
      <dsp:spPr>
        <a:xfrm>
          <a:off x="81521" y="1910365"/>
          <a:ext cx="3614617" cy="36146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550" tIns="82550" rIns="82550" bIns="82550" numCol="1" spcCol="1270" anchor="ctr" anchorCtr="0">
          <a:noAutofit/>
        </a:bodyPr>
        <a:lstStyle/>
        <a:p>
          <a:pPr marL="0" lvl="0" indent="0" algn="ctr" defTabSz="2889250">
            <a:lnSpc>
              <a:spcPct val="90000"/>
            </a:lnSpc>
            <a:spcBef>
              <a:spcPct val="0"/>
            </a:spcBef>
            <a:spcAft>
              <a:spcPct val="35000"/>
            </a:spcAft>
            <a:buNone/>
          </a:pPr>
          <a:r>
            <a:rPr lang="en-US" sz="6500" kern="1200" dirty="0"/>
            <a:t>Evaluate</a:t>
          </a:r>
        </a:p>
      </dsp:txBody>
      <dsp:txXfrm>
        <a:off x="81521" y="1910365"/>
        <a:ext cx="3614617" cy="3614617"/>
      </dsp:txXfrm>
    </dsp:sp>
    <dsp:sp modelId="{D3C46F9F-70EA-784A-BD05-FD04296DC92C}">
      <dsp:nvSpPr>
        <dsp:cNvPr id="0" name=""/>
        <dsp:cNvSpPr/>
      </dsp:nvSpPr>
      <dsp:spPr>
        <a:xfrm>
          <a:off x="1125242" y="-1806"/>
          <a:ext cx="7438961" cy="7438961"/>
        </a:xfrm>
        <a:prstGeom prst="circularArrow">
          <a:avLst>
            <a:gd name="adj1" fmla="val 9475"/>
            <a:gd name="adj2" fmla="val 684255"/>
            <a:gd name="adj3" fmla="val 18654185"/>
            <a:gd name="adj4" fmla="val 13061560"/>
            <a:gd name="adj5" fmla="val 11054"/>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FB662F-BCBF-9448-BAE8-A2FC47C8C78A}">
      <dsp:nvSpPr>
        <dsp:cNvPr id="0" name=""/>
        <dsp:cNvSpPr/>
      </dsp:nvSpPr>
      <dsp:spPr>
        <a:xfrm>
          <a:off x="5993307" y="1910365"/>
          <a:ext cx="3614617" cy="36146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550" tIns="82550" rIns="82550" bIns="82550" numCol="1" spcCol="1270" anchor="ctr" anchorCtr="0">
          <a:noAutofit/>
        </a:bodyPr>
        <a:lstStyle/>
        <a:p>
          <a:pPr marL="0" lvl="0" indent="0" algn="ctr" defTabSz="2889250">
            <a:lnSpc>
              <a:spcPct val="90000"/>
            </a:lnSpc>
            <a:spcBef>
              <a:spcPct val="0"/>
            </a:spcBef>
            <a:spcAft>
              <a:spcPct val="35000"/>
            </a:spcAft>
            <a:buNone/>
          </a:pPr>
          <a:r>
            <a:rPr lang="en-US" sz="6500" kern="1200" dirty="0"/>
            <a:t>Design</a:t>
          </a:r>
        </a:p>
      </dsp:txBody>
      <dsp:txXfrm>
        <a:off x="5993307" y="1910365"/>
        <a:ext cx="3614617" cy="3614617"/>
      </dsp:txXfrm>
    </dsp:sp>
    <dsp:sp modelId="{64E623CA-951D-C641-A285-1FFF92F34F61}">
      <dsp:nvSpPr>
        <dsp:cNvPr id="0" name=""/>
        <dsp:cNvSpPr/>
      </dsp:nvSpPr>
      <dsp:spPr>
        <a:xfrm>
          <a:off x="1125242" y="-1806"/>
          <a:ext cx="7438961" cy="7438961"/>
        </a:xfrm>
        <a:prstGeom prst="circularArrow">
          <a:avLst>
            <a:gd name="adj1" fmla="val 9475"/>
            <a:gd name="adj2" fmla="val 684255"/>
            <a:gd name="adj3" fmla="val 7854185"/>
            <a:gd name="adj4" fmla="val 2261560"/>
            <a:gd name="adj5" fmla="val 11054"/>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882473A-0506-0D48-9793-08434DF5A085}">
      <dsp:nvSpPr>
        <dsp:cNvPr id="0" name=""/>
        <dsp:cNvSpPr/>
      </dsp:nvSpPr>
      <dsp:spPr>
        <a:xfrm>
          <a:off x="81521" y="1910365"/>
          <a:ext cx="3614617" cy="36146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550" tIns="82550" rIns="82550" bIns="82550" numCol="1" spcCol="1270" anchor="ctr" anchorCtr="0">
          <a:noAutofit/>
        </a:bodyPr>
        <a:lstStyle/>
        <a:p>
          <a:pPr marL="0" lvl="0" indent="0" algn="ctr" defTabSz="2889250">
            <a:lnSpc>
              <a:spcPct val="90000"/>
            </a:lnSpc>
            <a:spcBef>
              <a:spcPct val="0"/>
            </a:spcBef>
            <a:spcAft>
              <a:spcPct val="35000"/>
            </a:spcAft>
            <a:buNone/>
          </a:pPr>
          <a:r>
            <a:rPr lang="en-US" sz="6500" kern="1200" dirty="0"/>
            <a:t>Evaluate</a:t>
          </a:r>
        </a:p>
      </dsp:txBody>
      <dsp:txXfrm>
        <a:off x="81521" y="1910365"/>
        <a:ext cx="3614617" cy="3614617"/>
      </dsp:txXfrm>
    </dsp:sp>
    <dsp:sp modelId="{D3C46F9F-70EA-784A-BD05-FD04296DC92C}">
      <dsp:nvSpPr>
        <dsp:cNvPr id="0" name=""/>
        <dsp:cNvSpPr/>
      </dsp:nvSpPr>
      <dsp:spPr>
        <a:xfrm>
          <a:off x="1125242" y="-1806"/>
          <a:ext cx="7438961" cy="7438961"/>
        </a:xfrm>
        <a:prstGeom prst="circularArrow">
          <a:avLst>
            <a:gd name="adj1" fmla="val 9475"/>
            <a:gd name="adj2" fmla="val 684255"/>
            <a:gd name="adj3" fmla="val 18654185"/>
            <a:gd name="adj4" fmla="val 13061560"/>
            <a:gd name="adj5" fmla="val 11054"/>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radial4">
  <dgm:title val=""/>
  <dgm:desc val=""/>
  <dgm:catLst>
    <dgm:cat type="relationship" pri="19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t modelId="11"/>
        <dgm:pt modelId="12"/>
      </dgm:ptLst>
      <dgm:cxnLst>
        <dgm:cxn modelId="2" srcId="0" destId="1" srcOrd="0" destOrd="0"/>
        <dgm:cxn modelId="15" srcId="1" destId="11" srcOrd="0" destOrd="0"/>
        <dgm:cxn modelId="16" srcId="1" destId="12" srcOrd="1"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0"/>
              <dgm:param type="spanAng" val="360"/>
              <dgm:param type="ctrShpMap" val="fNode"/>
            </dgm:alg>
          </dgm:if>
          <dgm:else name="Name4">
            <dgm:choose name="Name5">
              <dgm:if name="Name6" axis="ch ch" ptType="node node" st="1 1" cnt="1 0" func="cnt" op="lte" val="3">
                <dgm:alg type="cycle">
                  <dgm:param type="stAng" val="-55"/>
                  <dgm:param type="spanAng" val="110"/>
                  <dgm:param type="ctrShpMap" val="fNode"/>
                </dgm:alg>
              </dgm:if>
              <dgm:else name="Name7">
                <dgm:choose name="Name8">
                  <dgm:if name="Name9" axis="ch ch" ptType="node node" st="1 1" cnt="1 0" func="cnt" op="equ" val="4">
                    <dgm:alg type="cycle">
                      <dgm:param type="stAng" val="-75"/>
                      <dgm:param type="spanAng" val="150"/>
                      <dgm:param type="ctrShpMap" val="fNode"/>
                    </dgm:alg>
                  </dgm:if>
                  <dgm:else name="Name10">
                    <dgm:alg type="cycle">
                      <dgm:param type="stAng" val="-90"/>
                      <dgm:param type="spanAng" val="180"/>
                      <dgm:param type="ctrShpMap" val="fNode"/>
                    </dgm:alg>
                  </dgm:else>
                </dgm:choose>
              </dgm:else>
            </dgm:choose>
          </dgm:else>
        </dgm:choose>
      </dgm:if>
      <dgm:else name="Name11">
        <dgm:choose name="Name12">
          <dgm:if name="Name13" axis="ch ch" ptType="node node" st="1 1" cnt="1 0" func="cnt" op="lte" val="1">
            <dgm:alg type="cycle">
              <dgm:param type="stAng" val="0"/>
              <dgm:param type="spanAng" val="-360"/>
              <dgm:param type="ctrShpMap" val="fNode"/>
            </dgm:alg>
          </dgm:if>
          <dgm:else name="Name14">
            <dgm:choose name="Name15">
              <dgm:if name="Name16" axis="ch ch" ptType="node node" st="1 1" cnt="1 0" func="cnt" op="lte" val="3">
                <dgm:alg type="cycle">
                  <dgm:param type="stAng" val="55"/>
                  <dgm:param type="spanAng" val="-110"/>
                  <dgm:param type="ctrShpMap" val="fNode"/>
                </dgm:alg>
              </dgm:if>
              <dgm:else name="Name17">
                <dgm:choose name="Name18">
                  <dgm:if name="Name19" axis="ch ch" ptType="node node" st="1 1" cnt="1 0" func="cnt" op="equ" val="4">
                    <dgm:alg type="cycle">
                      <dgm:param type="stAng" val="75"/>
                      <dgm:param type="spanAng" val="-150"/>
                      <dgm:param type="ctrShpMap" val="fNode"/>
                    </dgm:alg>
                  </dgm:if>
                  <dgm:else name="Name20">
                    <dgm:alg type="cycle">
                      <dgm:param type="stAng" val="90"/>
                      <dgm:param type="spanAng" val="-180"/>
                      <dgm:param type="ctrShpMap" val="fNode"/>
                    </dgm:alg>
                  </dgm:else>
                </dgm:choose>
              </dgm:else>
            </dgm:choose>
          </dgm:else>
        </dgm:choose>
      </dgm:else>
    </dgm:choose>
    <dgm:shape xmlns:r="http://schemas.openxmlformats.org/officeDocument/2006/relationships" r:blip="">
      <dgm:adjLst/>
    </dgm:shape>
    <dgm:presOf/>
    <dgm:constrLst>
      <dgm:constr type="w" for="ch" forName="centerShape" refType="w"/>
      <dgm:constr type="w" for="ch" forName="node" refType="w" refFor="ch" refForName="centerShape" fact="0.95"/>
      <dgm:constr type="h" for="ch" forName="parTrans" refType="w" refFor="ch" refForName="centerShape" fact="0.285"/>
      <dgm:constr type="sp" refType="w" refFor="ch" refForName="centerShape" op="equ" fact="0.23"/>
      <dgm:constr type="sibSp" refType="w" refFor="ch" refForName="node" fact="0.1"/>
      <dgm:constr type="primFontSz" for="ch" forName="node" op="equ"/>
    </dgm:constrLst>
    <dgm:choose name="Name21">
      <dgm:if name="Name22" axis="ch ch" ptType="node node" st="1 1" cnt="1 0" func="cnt" op="lte" val="5">
        <dgm:ruleLst>
          <dgm:rule type="w" for="ch" forName="centerShape" val="NaN" fact="0.27" max="NaN"/>
        </dgm:ruleLst>
      </dgm:if>
      <dgm:else name="Name23">
        <dgm:ruleLst>
          <dgm:rule type="w" for="ch" forName="centerShape" val="NaN" fact="0.27" max="NaN"/>
          <dgm:rule type="w" for="ch" forName="node" val="NaN" fact="0.7" max="NaN"/>
        </dgm:ruleLst>
      </dgm:else>
    </dgm:choose>
    <dgm:forEach name="Name24" axis="ch" ptType="node" cnt="1">
      <dgm:layoutNode name="centerShape" styleLbl="node0">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 type="primFontSz" val="65"/>
          <dgm:constr type="h" refType="w"/>
        </dgm:constrLst>
        <dgm:ruleLst>
          <dgm:rule type="primFontSz" val="5" fact="NaN" max="NaN"/>
        </dgm:ruleLst>
      </dgm:layoutNode>
      <dgm:forEach name="Name25" axis="ch">
        <dgm:forEach name="Name26" axis="self" ptType="parTrans">
          <dgm:layoutNode name="parTrans" styleLbl="bgSibTrans2D1">
            <dgm:alg type="conn">
              <dgm:param type="begPts" val="auto"/>
              <dgm:param type="endPts" val="ctr"/>
              <dgm:param type="endSty" val="noArr"/>
              <dgm:param type="begSty" val="arr"/>
            </dgm:alg>
            <dgm:shape xmlns:r="http://schemas.openxmlformats.org/officeDocument/2006/relationships" type="conn" r:blip="">
              <dgm:adjLst/>
            </dgm:shape>
            <dgm:presOf axis="self"/>
            <dgm:constrLst>
              <dgm:constr type="begPad" refType="connDist" fact="0.055"/>
              <dgm:constr type="endPad"/>
            </dgm:constrLst>
            <dgm:ruleLst/>
          </dgm:layoutNode>
        </dgm:forEach>
        <dgm:forEach name="Name27" axis="self" ptType="node">
          <dgm:layoutNode name="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h" refType="w" fact="0.8"/>
              <dgm:constr type="tMarg" refType="primFontSz" fact="0.15"/>
              <dgm:constr type="bMarg" refType="primFontSz" fact="0.15"/>
              <dgm:constr type="lMarg" refType="primFontSz" fact="0.15"/>
              <dgm:constr type="rMarg" refType="primFontSz" fact="0.15"/>
            </dgm:constrLst>
            <dgm:ruleLst>
              <dgm:rule type="primFontSz" val="5" fact="NaN" max="NaN"/>
            </dgm:ruleLst>
          </dgm:layoutNode>
        </dgm:forEach>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5.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4" name="Shape 134"/>
          <p:cNvSpPr>
            <a:spLocks noGrp="1" noRot="1" noChangeAspect="1"/>
          </p:cNvSpPr>
          <p:nvPr>
            <p:ph type="sldImg"/>
          </p:nvPr>
        </p:nvSpPr>
        <p:spPr>
          <a:xfrm>
            <a:off x="1143000" y="685800"/>
            <a:ext cx="4572000" cy="3429000"/>
          </a:xfrm>
          <a:prstGeom prst="rect">
            <a:avLst/>
          </a:prstGeom>
        </p:spPr>
        <p:txBody>
          <a:bodyPr/>
          <a:lstStyle/>
          <a:p>
            <a:endParaRPr/>
          </a:p>
        </p:txBody>
      </p:sp>
      <p:sp>
        <p:nvSpPr>
          <p:cNvPr id="135" name="Shape 135"/>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825500" latinLnBrk="0">
      <a:defRPr sz="3000">
        <a:latin typeface="Lucida Grande"/>
        <a:ea typeface="Lucida Grande"/>
        <a:cs typeface="Lucida Grande"/>
        <a:sym typeface="Lucida Grande"/>
      </a:defRPr>
    </a:lvl1pPr>
    <a:lvl2pPr indent="342900" defTabSz="825500" latinLnBrk="0">
      <a:defRPr sz="3000">
        <a:latin typeface="Lucida Grande"/>
        <a:ea typeface="Lucida Grande"/>
        <a:cs typeface="Lucida Grande"/>
        <a:sym typeface="Lucida Grande"/>
      </a:defRPr>
    </a:lvl2pPr>
    <a:lvl3pPr indent="685800" defTabSz="825500" latinLnBrk="0">
      <a:defRPr sz="3000">
        <a:latin typeface="Lucida Grande"/>
        <a:ea typeface="Lucida Grande"/>
        <a:cs typeface="Lucida Grande"/>
        <a:sym typeface="Lucida Grande"/>
      </a:defRPr>
    </a:lvl3pPr>
    <a:lvl4pPr indent="1028700" defTabSz="825500" latinLnBrk="0">
      <a:defRPr sz="3000">
        <a:latin typeface="Lucida Grande"/>
        <a:ea typeface="Lucida Grande"/>
        <a:cs typeface="Lucida Grande"/>
        <a:sym typeface="Lucida Grande"/>
      </a:defRPr>
    </a:lvl4pPr>
    <a:lvl5pPr indent="1371600" defTabSz="825500" latinLnBrk="0">
      <a:defRPr sz="3000">
        <a:latin typeface="Lucida Grande"/>
        <a:ea typeface="Lucida Grande"/>
        <a:cs typeface="Lucida Grande"/>
        <a:sym typeface="Lucida Grande"/>
      </a:defRPr>
    </a:lvl5pPr>
    <a:lvl6pPr indent="1714500" defTabSz="825500" latinLnBrk="0">
      <a:defRPr sz="3000">
        <a:latin typeface="Lucida Grande"/>
        <a:ea typeface="Lucida Grande"/>
        <a:cs typeface="Lucida Grande"/>
        <a:sym typeface="Lucida Grande"/>
      </a:defRPr>
    </a:lvl6pPr>
    <a:lvl7pPr indent="2057400" defTabSz="825500" latinLnBrk="0">
      <a:defRPr sz="3000">
        <a:latin typeface="Lucida Grande"/>
        <a:ea typeface="Lucida Grande"/>
        <a:cs typeface="Lucida Grande"/>
        <a:sym typeface="Lucida Grande"/>
      </a:defRPr>
    </a:lvl7pPr>
    <a:lvl8pPr indent="2400300" defTabSz="825500" latinLnBrk="0">
      <a:defRPr sz="3000">
        <a:latin typeface="Lucida Grande"/>
        <a:ea typeface="Lucida Grande"/>
        <a:cs typeface="Lucida Grande"/>
        <a:sym typeface="Lucida Grande"/>
      </a:defRPr>
    </a:lvl8pPr>
    <a:lvl9pPr indent="2743200" defTabSz="825500" latinLnBrk="0">
      <a:defRPr sz="3000">
        <a:latin typeface="Lucida Grande"/>
        <a:ea typeface="Lucida Grande"/>
        <a:cs typeface="Lucida Grande"/>
        <a:sym typeface="Lucida Grand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794493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Human centered design often starts with an interview of the end user for the tool we are building. </a:t>
            </a:r>
          </a:p>
          <a:p>
            <a:r>
              <a:rPr lang="en-US" dirty="0"/>
              <a:t>For example, let’s say you are designing a visualization tool for a teacher. An interview for that might go something like this. </a:t>
            </a:r>
          </a:p>
          <a:p>
            <a:r>
              <a:rPr lang="en-US" dirty="0"/>
              <a:t>First you’d ask what the teacher needs the tool for. </a:t>
            </a:r>
          </a:p>
          <a:p>
            <a:r>
              <a:rPr lang="en-US" dirty="0"/>
              <a:t>Let’s say in this case the teacher says they want a tool to see how their students are doing from year to year. </a:t>
            </a:r>
          </a:p>
          <a:p>
            <a:r>
              <a:rPr lang="en-US" dirty="0"/>
              <a:t>This gives you a decent idea of the domain situation you are working with (a teacher who wants to track yearly progress), but it’s a little vague. Can anyone suggest some different ways we could measure or show how students are doing from year to year? </a:t>
            </a:r>
          </a:p>
          <a:p>
            <a:r>
              <a:rPr lang="en-US" dirty="0"/>
              <a:t>We need follow up questions to see which of these is best for this situation. </a:t>
            </a:r>
          </a:p>
        </p:txBody>
      </p:sp>
    </p:spTree>
    <p:extLst>
      <p:ext uri="{BB962C8B-B14F-4D97-AF65-F5344CB8AC3E}">
        <p14:creationId xmlns:p14="http://schemas.microsoft.com/office/powerpoint/2010/main" val="42606068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So let’s say in order to do that you ask as a follow up how do you measure student success? This is a question designed to help understand what type of data you will be visualizing. </a:t>
            </a:r>
          </a:p>
        </p:txBody>
      </p:sp>
    </p:spTree>
    <p:extLst>
      <p:ext uri="{BB962C8B-B14F-4D97-AF65-F5344CB8AC3E}">
        <p14:creationId xmlns:p14="http://schemas.microsoft.com/office/powerpoint/2010/main" val="37168072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Let’s say the teacher answers Final grades in the class. </a:t>
            </a:r>
          </a:p>
          <a:p>
            <a:r>
              <a:rPr lang="en-US" dirty="0"/>
              <a:t>This starts to hint at the data you’ll visualize, but its not very specific. </a:t>
            </a:r>
          </a:p>
        </p:txBody>
      </p:sp>
    </p:spTree>
    <p:extLst>
      <p:ext uri="{BB962C8B-B14F-4D97-AF65-F5344CB8AC3E}">
        <p14:creationId xmlns:p14="http://schemas.microsoft.com/office/powerpoint/2010/main" val="3580585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So as a follow up you’d probably ask something like what kinds of comparisons or statistics do you need? </a:t>
            </a:r>
          </a:p>
          <a:p>
            <a:r>
              <a:rPr lang="en-US" dirty="0"/>
              <a:t>This is another question aimed at understanding what you will be visualizing and what exactly the teacher needs help seeing. </a:t>
            </a:r>
          </a:p>
        </p:txBody>
      </p:sp>
    </p:spTree>
    <p:extLst>
      <p:ext uri="{BB962C8B-B14F-4D97-AF65-F5344CB8AC3E}">
        <p14:creationId xmlns:p14="http://schemas.microsoft.com/office/powerpoint/2010/main" val="5812018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Let’s say the teacher answers this question with a relatively complete answer: to compare average grade of each class since they started teaching. </a:t>
            </a:r>
          </a:p>
          <a:p>
            <a:r>
              <a:rPr lang="en-US" dirty="0"/>
              <a:t>Now you know what data you’ll be visualizing (average grade per class per year), and what task the teacher needs support with, i.e. comparisons year to year and seeing trends over the years. </a:t>
            </a:r>
          </a:p>
          <a:p>
            <a:r>
              <a:rPr lang="en-US" dirty="0"/>
              <a:t>Next, we need to think of the correct visualization for this task. Any ideas on visualizations we could use? </a:t>
            </a:r>
          </a:p>
        </p:txBody>
      </p:sp>
    </p:spTree>
    <p:extLst>
      <p:ext uri="{BB962C8B-B14F-4D97-AF65-F5344CB8AC3E}">
        <p14:creationId xmlns:p14="http://schemas.microsoft.com/office/powerpoint/2010/main" val="32132604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From there, you would start designing the visualization you think could help the teacher. </a:t>
            </a:r>
          </a:p>
          <a:p>
            <a:r>
              <a:rPr lang="en-US" dirty="0"/>
              <a:t>For example you might start by making a line chart that emphasizes trends in average grade per class over the years.</a:t>
            </a:r>
          </a:p>
          <a:p>
            <a:r>
              <a:rPr lang="en-US" dirty="0"/>
              <a:t>Once you know what you want to build, you decide to use tableau to start building it. </a:t>
            </a:r>
          </a:p>
          <a:p>
            <a:endParaRPr lang="en-US" dirty="0"/>
          </a:p>
          <a:p>
            <a:r>
              <a:rPr lang="en-US" dirty="0"/>
              <a:t>This is a paired does example of how the human-centered visualization design process gets started. We move through the steps of Tamara’s nested model, and at each stage we inform what we’re doing by talking to our end user and attempting to understand what they want and need.    </a:t>
            </a:r>
          </a:p>
        </p:txBody>
      </p:sp>
    </p:spTree>
    <p:extLst>
      <p:ext uri="{BB962C8B-B14F-4D97-AF65-F5344CB8AC3E}">
        <p14:creationId xmlns:p14="http://schemas.microsoft.com/office/powerpoint/2010/main" val="13400269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 few key takeaways of human-centered design: (1) it means … &lt;read&gt;</a:t>
            </a:r>
          </a:p>
          <a:p>
            <a:endParaRPr lang="en-US" dirty="0"/>
          </a:p>
          <a:p>
            <a:r>
              <a:rPr lang="en-US" dirty="0"/>
              <a:t>Next, lets look at some examples of the design process I pulled from published work. </a:t>
            </a:r>
          </a:p>
        </p:txBody>
      </p:sp>
    </p:spTree>
    <p:extLst>
      <p:ext uri="{BB962C8B-B14F-4D97-AF65-F5344CB8AC3E}">
        <p14:creationId xmlns:p14="http://schemas.microsoft.com/office/powerpoint/2010/main" val="26670917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first example we will look at is a tool called PROACT. </a:t>
            </a:r>
          </a:p>
        </p:txBody>
      </p:sp>
    </p:spTree>
    <p:extLst>
      <p:ext uri="{BB962C8B-B14F-4D97-AF65-F5344CB8AC3E}">
        <p14:creationId xmlns:p14="http://schemas.microsoft.com/office/powerpoint/2010/main" val="26793898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domain situation the inspired </a:t>
            </a:r>
            <a:r>
              <a:rPr lang="en-US" dirty="0" err="1"/>
              <a:t>poact</a:t>
            </a:r>
            <a:r>
              <a:rPr lang="en-US" dirty="0"/>
              <a:t> was … &lt;read&gt; </a:t>
            </a:r>
          </a:p>
          <a:p>
            <a:r>
              <a:rPr lang="en-US" dirty="0"/>
              <a:t>And the data / tasks that needed to be shown were … &lt;read&gt; </a:t>
            </a:r>
          </a:p>
          <a:p>
            <a:r>
              <a:rPr lang="en-US" dirty="0"/>
              <a:t>Based on these the proact team developed the following visual idiom</a:t>
            </a:r>
          </a:p>
        </p:txBody>
      </p:sp>
    </p:spTree>
    <p:extLst>
      <p:ext uri="{BB962C8B-B14F-4D97-AF65-F5344CB8AC3E}">
        <p14:creationId xmlns:p14="http://schemas.microsoft.com/office/powerpoint/2010/main" val="295458312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They created a series of visualizations that walk the user through various data. </a:t>
            </a:r>
          </a:p>
          <a:p>
            <a:r>
              <a:rPr lang="en-US" dirty="0"/>
              <a:t>On the left here is &lt;read&gt; </a:t>
            </a:r>
          </a:p>
          <a:p>
            <a:r>
              <a:rPr lang="en-US" dirty="0"/>
              <a:t>This was their first go at a visualization for this domain situation. They evaluated with with a small user study and found the following: </a:t>
            </a:r>
          </a:p>
        </p:txBody>
      </p:sp>
    </p:spTree>
    <p:extLst>
      <p:ext uri="{BB962C8B-B14F-4D97-AF65-F5344CB8AC3E}">
        <p14:creationId xmlns:p14="http://schemas.microsoft.com/office/powerpoint/2010/main" val="28382611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322280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514350" indent="-514350">
              <a:buAutoNum type="arabicParenBoth"/>
            </a:pPr>
            <a:r>
              <a:rPr lang="en-US" dirty="0"/>
              <a:t>Sliders (interaction) was difficult for the target audience. They didn’t exactly understand it and had a hard time using it. </a:t>
            </a:r>
          </a:p>
          <a:p>
            <a:pPr marL="514350" indent="-514350">
              <a:buAutoNum type="arabicParenBoth"/>
            </a:pPr>
            <a:r>
              <a:rPr lang="en-US" dirty="0"/>
              <a:t>In addition, they found most people were unfamiliar with temporal area charts and didn’t know how to use them.</a:t>
            </a:r>
          </a:p>
          <a:p>
            <a:pPr marL="514350" indent="-514350">
              <a:buAutoNum type="arabicParenBoth"/>
            </a:pPr>
            <a:endParaRPr lang="en-US" dirty="0"/>
          </a:p>
          <a:p>
            <a:pPr marL="0" indent="0">
              <a:buNone/>
            </a:pPr>
            <a:r>
              <a:rPr lang="en-US" dirty="0"/>
              <a:t>In response, the team redesigned proact as follows </a:t>
            </a:r>
          </a:p>
        </p:txBody>
      </p:sp>
    </p:spTree>
    <p:extLst>
      <p:ext uri="{BB962C8B-B14F-4D97-AF65-F5344CB8AC3E}">
        <p14:creationId xmlns:p14="http://schemas.microsoft.com/office/powerpoint/2010/main" val="9485076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They added a single pie chart that focus on 1 year survival, to help the user feel hopeful and calmer. </a:t>
            </a:r>
          </a:p>
          <a:p>
            <a:r>
              <a:rPr lang="en-US" dirty="0"/>
              <a:t>They removed sliders and instead put charts side-by-side. </a:t>
            </a:r>
          </a:p>
          <a:p>
            <a:r>
              <a:rPr lang="en-US" dirty="0"/>
              <a:t>And they removed the temporal area chart. </a:t>
            </a:r>
          </a:p>
          <a:p>
            <a:r>
              <a:rPr lang="en-US" dirty="0"/>
              <a:t>When they tested this version of the tool, they had much better results that with the first version. This is because they listened to their end users are redesigned to meet their needs. </a:t>
            </a:r>
          </a:p>
        </p:txBody>
      </p:sp>
    </p:spTree>
    <p:extLst>
      <p:ext uri="{BB962C8B-B14F-4D97-AF65-F5344CB8AC3E}">
        <p14:creationId xmlns:p14="http://schemas.microsoft.com/office/powerpoint/2010/main" val="261274627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Next we’ll look at another example called jigsaw. </a:t>
            </a:r>
          </a:p>
        </p:txBody>
      </p:sp>
    </p:spTree>
    <p:extLst>
      <p:ext uri="{BB962C8B-B14F-4D97-AF65-F5344CB8AC3E}">
        <p14:creationId xmlns:p14="http://schemas.microsoft.com/office/powerpoint/2010/main" val="69868210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Jigsaw was designed for this domain situation and these data/tasks. </a:t>
            </a:r>
          </a:p>
        </p:txBody>
      </p:sp>
    </p:spTree>
    <p:extLst>
      <p:ext uri="{BB962C8B-B14F-4D97-AF65-F5344CB8AC3E}">
        <p14:creationId xmlns:p14="http://schemas.microsoft.com/office/powerpoint/2010/main" val="60203045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Based on that domain situation, data, and tasks, this is the first version of jigsaw the team developed. It includes &lt;read&gt; </a:t>
            </a:r>
          </a:p>
          <a:p>
            <a:r>
              <a:rPr lang="en-US" dirty="0"/>
              <a:t>Similar to proact, the jigsaw team iteratively improved on this design based on user feedback. </a:t>
            </a:r>
          </a:p>
        </p:txBody>
      </p:sp>
    </p:spTree>
    <p:extLst>
      <p:ext uri="{BB962C8B-B14F-4D97-AF65-F5344CB8AC3E}">
        <p14:creationId xmlns:p14="http://schemas.microsoft.com/office/powerpoint/2010/main" val="62781149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They learned from evaluations that the tabs they were showing documents in were difficult to navigate, that their notetaking area was not flexible enough, and that in general not enough information was being shown. </a:t>
            </a:r>
          </a:p>
          <a:p>
            <a:r>
              <a:rPr lang="en-US" dirty="0"/>
              <a:t>So they redesigned the tool as follows: </a:t>
            </a:r>
          </a:p>
        </p:txBody>
      </p:sp>
    </p:spTree>
    <p:extLst>
      <p:ext uri="{BB962C8B-B14F-4D97-AF65-F5344CB8AC3E}">
        <p14:creationId xmlns:p14="http://schemas.microsoft.com/office/powerpoint/2010/main" val="403749399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For the document view of the tool they added a word cloud to show prevalence of different document tags, a scrollable list of documents, and a 1 sentence summary of whatever document is currently selected.</a:t>
            </a:r>
          </a:p>
          <a:p>
            <a:r>
              <a:rPr lang="en-US" dirty="0"/>
              <a:t>For the notetaking area, they drastically increased flexibility, adding drag and drop functionality, the ability to draw links, and “post it note” functionality. </a:t>
            </a:r>
          </a:p>
          <a:p>
            <a:r>
              <a:rPr lang="en-US" dirty="0"/>
              <a:t>Based on user feedback, this later version of jigsaw was much more usable and helpful for analysts. </a:t>
            </a:r>
          </a:p>
        </p:txBody>
      </p:sp>
    </p:spTree>
    <p:extLst>
      <p:ext uri="{BB962C8B-B14F-4D97-AF65-F5344CB8AC3E}">
        <p14:creationId xmlns:p14="http://schemas.microsoft.com/office/powerpoint/2010/main" val="428630542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last example I want to go through today is a tool called DIVA. This tool actually has an associated website that really clearly walks through the team’s design process. </a:t>
            </a:r>
          </a:p>
        </p:txBody>
      </p:sp>
    </p:spTree>
    <p:extLst>
      <p:ext uri="{BB962C8B-B14F-4D97-AF65-F5344CB8AC3E}">
        <p14:creationId xmlns:p14="http://schemas.microsoft.com/office/powerpoint/2010/main" val="383534613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First off, the domain situation DIVA addresses is: …</a:t>
            </a:r>
          </a:p>
          <a:p>
            <a:r>
              <a:rPr lang="en-US" dirty="0"/>
              <a:t>And the data / tasks are .. </a:t>
            </a:r>
          </a:p>
        </p:txBody>
      </p:sp>
    </p:spTree>
    <p:extLst>
      <p:ext uri="{BB962C8B-B14F-4D97-AF65-F5344CB8AC3E}">
        <p14:creationId xmlns:p14="http://schemas.microsoft.com/office/powerpoint/2010/main" val="7944135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To inform their preliminary design, they start with user research, just like our example earlier. </a:t>
            </a:r>
          </a:p>
          <a:p>
            <a:r>
              <a:rPr lang="en-US" dirty="0"/>
              <a:t>They first identify their target users, which in this case are … </a:t>
            </a:r>
          </a:p>
          <a:p>
            <a:r>
              <a:rPr lang="en-US" dirty="0"/>
              <a:t>They also identify key research questions, and lay out their method for answering these questions. </a:t>
            </a:r>
          </a:p>
        </p:txBody>
      </p:sp>
    </p:spTree>
    <p:extLst>
      <p:ext uri="{BB962C8B-B14F-4D97-AF65-F5344CB8AC3E}">
        <p14:creationId xmlns:p14="http://schemas.microsoft.com/office/powerpoint/2010/main" val="2746818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2307547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Based on their series of interviews with end users, they authors distill this workflow for DDI identification. In other words, this is a visualization of how analysis currently perform the task that DIVA will ultimately help support. </a:t>
            </a:r>
          </a:p>
        </p:txBody>
      </p:sp>
    </p:spTree>
    <p:extLst>
      <p:ext uri="{BB962C8B-B14F-4D97-AF65-F5344CB8AC3E}">
        <p14:creationId xmlns:p14="http://schemas.microsoft.com/office/powerpoint/2010/main" val="103595851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 addition, the authors analyzed their interviews in order to identify user needs, or in other words, what specific tasks DIVA should help with. </a:t>
            </a:r>
          </a:p>
        </p:txBody>
      </p:sp>
    </p:spTree>
    <p:extLst>
      <p:ext uri="{BB962C8B-B14F-4D97-AF65-F5344CB8AC3E}">
        <p14:creationId xmlns:p14="http://schemas.microsoft.com/office/powerpoint/2010/main" val="336835441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Specifically, they identify several high priority items to design for: &lt;read&gt;, and layout what they plan to visualize to support those priority items. </a:t>
            </a:r>
          </a:p>
        </p:txBody>
      </p:sp>
    </p:spTree>
    <p:extLst>
      <p:ext uri="{BB962C8B-B14F-4D97-AF65-F5344CB8AC3E}">
        <p14:creationId xmlns:p14="http://schemas.microsoft.com/office/powerpoint/2010/main" val="193741670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After this, the authors begin designing. They started with rough sketching of potential options. </a:t>
            </a:r>
          </a:p>
          <a:p>
            <a:r>
              <a:rPr lang="en-US" dirty="0"/>
              <a:t>One of the things they need to visualization is interactions, or a network, of drugs. They identify two possible ways to visualize this network: and adjacency matrix, and a node link diagram, and ultimately decide the node link diagram is the best option for DIVA. </a:t>
            </a:r>
          </a:p>
        </p:txBody>
      </p:sp>
    </p:spTree>
    <p:extLst>
      <p:ext uri="{BB962C8B-B14F-4D97-AF65-F5344CB8AC3E}">
        <p14:creationId xmlns:p14="http://schemas.microsoft.com/office/powerpoint/2010/main" val="353218544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From there, the author eventually move into designing a fully fledges tool, that in the end looks like this. </a:t>
            </a:r>
          </a:p>
          <a:p>
            <a:endParaRPr lang="en-US" dirty="0"/>
          </a:p>
        </p:txBody>
      </p:sp>
    </p:spTree>
    <p:extLst>
      <p:ext uri="{BB962C8B-B14F-4D97-AF65-F5344CB8AC3E}">
        <p14:creationId xmlns:p14="http://schemas.microsoft.com/office/powerpoint/2010/main" val="170023630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So, I hope those examples helped highlight the iterative nature of visualization design and the importance of doing human-centered work. Those are the two main things I want you to take away form todays lesson and they are two things that will be important to remember as we move forward with designing and building custom visualizations. </a:t>
            </a:r>
          </a:p>
        </p:txBody>
      </p:sp>
    </p:spTree>
    <p:extLst>
      <p:ext uri="{BB962C8B-B14F-4D97-AF65-F5344CB8AC3E}">
        <p14:creationId xmlns:p14="http://schemas.microsoft.com/office/powerpoint/2010/main" val="160840188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So, I hope those examples helped highlight the iterative nature of visualization design and the importance of doing human-centered work. Those are the two main things I want you to take away form todays lesson and they are two things that will be important to remember as we move forward with designing and building custom visualizations. </a:t>
            </a:r>
          </a:p>
        </p:txBody>
      </p:sp>
    </p:spTree>
    <p:extLst>
      <p:ext uri="{BB962C8B-B14F-4D97-AF65-F5344CB8AC3E}">
        <p14:creationId xmlns:p14="http://schemas.microsoft.com/office/powerpoint/2010/main" val="137731304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What do we use bar charts for? </a:t>
            </a:r>
          </a:p>
        </p:txBody>
      </p:sp>
    </p:spTree>
    <p:extLst>
      <p:ext uri="{BB962C8B-B14F-4D97-AF65-F5344CB8AC3E}">
        <p14:creationId xmlns:p14="http://schemas.microsoft.com/office/powerpoint/2010/main" val="153063305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So, I hope those examples helped highlight the iterative nature of visualization design and the importance of doing human-centered work. Those are the two main things I want you to take away form todays lesson and they are two things that will be important to remember as we move forward with designing and building custom visualizations. </a:t>
            </a:r>
          </a:p>
        </p:txBody>
      </p:sp>
    </p:spTree>
    <p:extLst>
      <p:ext uri="{BB962C8B-B14F-4D97-AF65-F5344CB8AC3E}">
        <p14:creationId xmlns:p14="http://schemas.microsoft.com/office/powerpoint/2010/main" val="294488053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So, I hope those examples helped highlight the iterative nature of visualization design and the importance of doing human-centered work. Those are the two main things I want you to take away form todays lesson and they are two things that will be important to remember as we move forward with designing and building custom visualizations. </a:t>
            </a:r>
          </a:p>
        </p:txBody>
      </p:sp>
    </p:spTree>
    <p:extLst>
      <p:ext uri="{BB962C8B-B14F-4D97-AF65-F5344CB8AC3E}">
        <p14:creationId xmlns:p14="http://schemas.microsoft.com/office/powerpoint/2010/main" val="22897286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pipeline we’ll be working off in this class is Tamara </a:t>
            </a:r>
            <a:r>
              <a:rPr lang="en-US" dirty="0" err="1"/>
              <a:t>Munzner’s</a:t>
            </a:r>
            <a:r>
              <a:rPr lang="en-US" dirty="0"/>
              <a:t> Nested Model of visualization design. </a:t>
            </a:r>
          </a:p>
          <a:p>
            <a:r>
              <a:rPr lang="en-US" dirty="0"/>
              <a:t>You’ll see in this model, there are 4 main steps to visualization design. </a:t>
            </a:r>
          </a:p>
          <a:p>
            <a:r>
              <a:rPr lang="en-US" dirty="0"/>
              <a:t>The first is Domain situation, or in other words understanding the domain scenario in which your visualization would be used. For example, understanding a scientists workflow before making a visualization to help them analyze experiments. </a:t>
            </a:r>
          </a:p>
          <a:p>
            <a:r>
              <a:rPr lang="en-US" dirty="0"/>
              <a:t>The second step is Data/Task abstraction. That means understanding what data you will be visualizing, and understanding what tasks your final visualization needs to support. </a:t>
            </a:r>
          </a:p>
          <a:p>
            <a:r>
              <a:rPr lang="en-US" dirty="0"/>
              <a:t>The third step is visual encoding / interaction idiom. This refers to picking the actual design and functionality of your visualization tool. </a:t>
            </a:r>
          </a:p>
          <a:p>
            <a:r>
              <a:rPr lang="en-US" dirty="0"/>
              <a:t>And the last step is algorithm, which for our purposes we’re going to consider as just the step of actually building the visualization. </a:t>
            </a:r>
          </a:p>
          <a:p>
            <a:r>
              <a:rPr lang="en-US" dirty="0"/>
              <a:t>Let’s look at what goes into each of these steps in a little more detail.  </a:t>
            </a:r>
          </a:p>
        </p:txBody>
      </p:sp>
    </p:spTree>
    <p:extLst>
      <p:ext uri="{BB962C8B-B14F-4D97-AF65-F5344CB8AC3E}">
        <p14:creationId xmlns:p14="http://schemas.microsoft.com/office/powerpoint/2010/main" val="287909672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So, I hope those examples helped highlight the iterative nature of visualization design and the importance of doing human-centered work. Those are the two main things I want you to take away form todays lesson and they are two things that will be important to remember as we move forward with designing and building custom visualizations. </a:t>
            </a:r>
          </a:p>
        </p:txBody>
      </p:sp>
    </p:spTree>
    <p:extLst>
      <p:ext uri="{BB962C8B-B14F-4D97-AF65-F5344CB8AC3E}">
        <p14:creationId xmlns:p14="http://schemas.microsoft.com/office/powerpoint/2010/main" val="196534563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So, I hope those examples helped highlight the iterative nature of visualization design and the importance of doing human-centered work. Those are the two main things I want you to take away form todays lesson and they are two things that will be important to remember as we move forward with designing and building custom visualizations. </a:t>
            </a:r>
          </a:p>
        </p:txBody>
      </p:sp>
    </p:spTree>
    <p:extLst>
      <p:ext uri="{BB962C8B-B14F-4D97-AF65-F5344CB8AC3E}">
        <p14:creationId xmlns:p14="http://schemas.microsoft.com/office/powerpoint/2010/main" val="203334992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So, I hope those examples helped highlight the iterative nature of visualization design and the importance of doing human-centered work. Those are the two main things I want you to take away form todays lesson and they are two things that will be important to remember as we move forward with designing and building custom visualizations. </a:t>
            </a:r>
          </a:p>
        </p:txBody>
      </p:sp>
    </p:spTree>
    <p:extLst>
      <p:ext uri="{BB962C8B-B14F-4D97-AF65-F5344CB8AC3E}">
        <p14:creationId xmlns:p14="http://schemas.microsoft.com/office/powerpoint/2010/main" val="129290990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So, I hope those examples helped highlight the iterative nature of visualization design and the importance of doing human-centered work. Those are the two main things I want you to take away form todays lesson and they are two things that will be important to remember as we move forward with designing and building custom visualizations. </a:t>
            </a:r>
          </a:p>
        </p:txBody>
      </p:sp>
    </p:spTree>
    <p:extLst>
      <p:ext uri="{BB962C8B-B14F-4D97-AF65-F5344CB8AC3E}">
        <p14:creationId xmlns:p14="http://schemas.microsoft.com/office/powerpoint/2010/main" val="415612358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So, I hope those examples helped highlight the iterative nature of visualization design and the importance of doing human-centered work. Those are the two main things I want you to take away form todays lesson and they are two things that will be important to remember as we move forward with designing and building custom visualizations. </a:t>
            </a:r>
          </a:p>
        </p:txBody>
      </p:sp>
    </p:spTree>
    <p:extLst>
      <p:ext uri="{BB962C8B-B14F-4D97-AF65-F5344CB8AC3E}">
        <p14:creationId xmlns:p14="http://schemas.microsoft.com/office/powerpoint/2010/main" val="145766615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So, I hope those examples helped highlight the iterative nature of visualization design and the importance of doing human-centered work. Those are the two main things I want you to take away form todays lesson and they are two things that will be important to remember as we move forward with designing and building custom visualizations. </a:t>
            </a:r>
          </a:p>
        </p:txBody>
      </p:sp>
    </p:spTree>
    <p:extLst>
      <p:ext uri="{BB962C8B-B14F-4D97-AF65-F5344CB8AC3E}">
        <p14:creationId xmlns:p14="http://schemas.microsoft.com/office/powerpoint/2010/main" val="41611470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First, understanding a domain situation. </a:t>
            </a:r>
          </a:p>
          <a:p>
            <a:r>
              <a:rPr lang="en-US" dirty="0"/>
              <a:t>This includes understanding your target users and the purpose of your visualization. </a:t>
            </a:r>
          </a:p>
          <a:p>
            <a:r>
              <a:rPr lang="en-US" dirty="0"/>
              <a:t>When we say understand the target users we mean understand how they currently solve the problem you are proposing to solve with visualization, and understand what areas of expertise they have. </a:t>
            </a:r>
          </a:p>
          <a:p>
            <a:r>
              <a:rPr lang="en-US" dirty="0"/>
              <a:t>For example, let’s go back to the scientist example. Say that scientist asked for a visualization tool to help analyze experimental data. Before you start designing that tool it is important to understand how the scientist currently analyzes her data. What tools does she use? What steps does she take? Are any steps in particular difficult, time consuming, or tedious? Are any steps in particular really simple or really important to keep as is? </a:t>
            </a:r>
          </a:p>
          <a:p>
            <a:r>
              <a:rPr lang="en-US" dirty="0"/>
              <a:t>Similarly, we’ll need to know the purpose of the visualization tool. For the scientists example we might want to know if the tool will always be used to run one type of analysis, for example a regression analysis, or if the scientist needs a more flexible tool that helps her look at her data and generate new hypotheses for every experiment.  </a:t>
            </a:r>
          </a:p>
        </p:txBody>
      </p:sp>
    </p:spTree>
    <p:extLst>
      <p:ext uri="{BB962C8B-B14F-4D97-AF65-F5344CB8AC3E}">
        <p14:creationId xmlns:p14="http://schemas.microsoft.com/office/powerpoint/2010/main" val="21900425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Once we understand the scenario in which our visualization tool would be used we need to understand the data it will show and the specific visualization tasks it will be used for. </a:t>
            </a:r>
          </a:p>
          <a:p>
            <a:r>
              <a:rPr lang="en-US" dirty="0"/>
              <a:t>Understanding the data we’ll be showing includes analyzing where the data comes from, i.e. its source, looking for any potential biases or ethical issues the data might include.</a:t>
            </a:r>
          </a:p>
          <a:p>
            <a:r>
              <a:rPr lang="en-US" dirty="0"/>
              <a:t>For example, if your data is a sample of a population does it have demographics that are representative of the larger population it represents? Are there an important groups not represented in your data that should be? Are there systemic biases present in your data that you should highlight for your user or that you should attempt to correct? Similarly, is the data ethically sourced and okay to release to your target users? Are there any privacy or security concerns?  </a:t>
            </a:r>
          </a:p>
          <a:p>
            <a:r>
              <a:rPr lang="en-US" dirty="0"/>
              <a:t>When we’re understanding our data we’ll also want to look at the different types of data included in what we will visualize, and we’ll want to take a look at the quality of our data. For example, are there any missing values, outliers, unusual distributions </a:t>
            </a:r>
            <a:r>
              <a:rPr lang="en-US" dirty="0" err="1"/>
              <a:t>etc</a:t>
            </a:r>
            <a:r>
              <a:rPr lang="en-US" dirty="0"/>
              <a:t>? </a:t>
            </a:r>
          </a:p>
          <a:p>
            <a:r>
              <a:rPr lang="en-US" dirty="0"/>
              <a:t>Understanding the task our visualization will support boils down to understanding the low-level visualization tasks we need to represent. For example comparing trends vs finding outliers. And also understanding the desired outcome or goal of the visualization tool. Should it help compare two distributions? Is its main purpose to communicate information to the user or to help the user explore data? Etc. </a:t>
            </a:r>
          </a:p>
          <a:p>
            <a:r>
              <a:rPr lang="en-US" dirty="0"/>
              <a:t>We’ll talk more about data and task abstraction in future lectures so don’t worry too much if they seem vague at this point.  </a:t>
            </a:r>
          </a:p>
        </p:txBody>
      </p:sp>
    </p:spTree>
    <p:extLst>
      <p:ext uri="{BB962C8B-B14F-4D97-AF65-F5344CB8AC3E}">
        <p14:creationId xmlns:p14="http://schemas.microsoft.com/office/powerpoint/2010/main" val="42122510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next step in the design pipeline is deciding on a Visual encoding / interaction idiom. </a:t>
            </a:r>
          </a:p>
          <a:p>
            <a:r>
              <a:rPr lang="en-US" dirty="0"/>
              <a:t>What this means is actually designing the visualization tool. What will it look like and how will the user be able to interact with it. </a:t>
            </a:r>
          </a:p>
          <a:p>
            <a:r>
              <a:rPr lang="en-US" dirty="0"/>
              <a:t>For example, should we use a bar chart or a line chart? Should it be interactive? Do we need multiple coordinated visualizations? If so, how will we coordinate them?  </a:t>
            </a:r>
          </a:p>
          <a:p>
            <a:r>
              <a:rPr lang="en-US" dirty="0"/>
              <a:t>An important thing to stress here is that the previous steps we took to understand our data, tasks, and the user all inform the visual encoding / interaction idiom we will ultimately choose.</a:t>
            </a:r>
          </a:p>
          <a:p>
            <a:r>
              <a:rPr lang="en-US" dirty="0"/>
              <a:t>Again, we’ll spend multiple lectures on this topic later on, so don’t worry if it feels vague for now.  </a:t>
            </a:r>
          </a:p>
        </p:txBody>
      </p:sp>
    </p:spTree>
    <p:extLst>
      <p:ext uri="{BB962C8B-B14F-4D97-AF65-F5344CB8AC3E}">
        <p14:creationId xmlns:p14="http://schemas.microsoft.com/office/powerpoint/2010/main" val="8376058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final step of the design pipeline is the algorithm, or in other words taking the visualization we designed in the previous step and actually building it. </a:t>
            </a:r>
          </a:p>
          <a:p>
            <a:r>
              <a:rPr lang="en-US" dirty="0"/>
              <a:t>Tamara call’s this step Algorithm, because often it amounts to actually coding a visualization tool from scratch, but this step could also be done with tools like Tableau.  </a:t>
            </a:r>
          </a:p>
        </p:txBody>
      </p:sp>
    </p:spTree>
    <p:extLst>
      <p:ext uri="{BB962C8B-B14F-4D97-AF65-F5344CB8AC3E}">
        <p14:creationId xmlns:p14="http://schemas.microsoft.com/office/powerpoint/2010/main" val="40050496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So to recap. We just walked through the stages of </a:t>
            </a:r>
            <a:r>
              <a:rPr lang="en-US" dirty="0" err="1"/>
              <a:t>Munzner’s</a:t>
            </a:r>
            <a:r>
              <a:rPr lang="en-US" dirty="0"/>
              <a:t> Nested Model for visualization design. When you probably noticed from the name of the model and what we just talked about is that each step in this process depends on the previous step. In other words, we cannot perform data and task abstraction without an understanding of the domain situation, and similarly we can design a visual encoding without understanding out data and tasks. </a:t>
            </a:r>
          </a:p>
          <a:p>
            <a:r>
              <a:rPr lang="en-US" dirty="0"/>
              <a:t>One last thing I want to point out here is that this process should be human-centered and iterative. What does that mean? </a:t>
            </a:r>
          </a:p>
          <a:p>
            <a:r>
              <a:rPr lang="en-US" dirty="0"/>
              <a:t>Well, it means that we should inform what we are building and how we build it based on our end users’ needs and goals. In other words, we need to understand the end users unique needs and preferences and build to meet those instead of guessing or deciding what the user needs without consulting them. </a:t>
            </a:r>
          </a:p>
          <a:p>
            <a:r>
              <a:rPr lang="en-US" dirty="0"/>
              <a:t>Iterative design means that we loop through this process multiple times. We talk to the user, design something for them, and then go back to the user to evaluate what we’ve built so far. Based on user feedback, we redesign as needed. </a:t>
            </a:r>
          </a:p>
          <a:p>
            <a:r>
              <a:rPr lang="en-US" dirty="0"/>
              <a:t>Let’s look at some examples of how we gain an understanding from our end users of what they need. </a:t>
            </a:r>
          </a:p>
        </p:txBody>
      </p:sp>
    </p:spTree>
    <p:extLst>
      <p:ext uri="{BB962C8B-B14F-4D97-AF65-F5344CB8AC3E}">
        <p14:creationId xmlns:p14="http://schemas.microsoft.com/office/powerpoint/2010/main" val="37522274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
        <p:cNvGrpSpPr/>
        <p:nvPr/>
      </p:nvGrpSpPr>
      <p:grpSpPr>
        <a:xfrm>
          <a:off x="0" y="0"/>
          <a:ext cx="0" cy="0"/>
          <a:chOff x="0" y="0"/>
          <a:chExt cx="0" cy="0"/>
        </a:xfrm>
      </p:grpSpPr>
      <p:sp>
        <p:nvSpPr>
          <p:cNvPr id="11" name="Title Text"/>
          <p:cNvSpPr txBox="1">
            <a:spLocks noGrp="1"/>
          </p:cNvSpPr>
          <p:nvPr>
            <p:ph type="title"/>
          </p:nvPr>
        </p:nvSpPr>
        <p:spPr>
          <a:xfrm>
            <a:off x="1739900" y="2298700"/>
            <a:ext cx="20904200" cy="4635500"/>
          </a:xfrm>
          <a:prstGeom prst="rect">
            <a:avLst/>
          </a:prstGeom>
        </p:spPr>
        <p:txBody>
          <a:bodyPr anchor="b"/>
          <a:lstStyle/>
          <a:p>
            <a:r>
              <a:t>Title Text</a:t>
            </a:r>
          </a:p>
        </p:txBody>
      </p:sp>
      <p:sp>
        <p:nvSpPr>
          <p:cNvPr id="12" name="Body Level One…"/>
          <p:cNvSpPr txBox="1">
            <a:spLocks noGrp="1"/>
          </p:cNvSpPr>
          <p:nvPr>
            <p:ph type="body" sz="quarter" idx="1"/>
          </p:nvPr>
        </p:nvSpPr>
        <p:spPr>
          <a:xfrm>
            <a:off x="1739900" y="7061200"/>
            <a:ext cx="20904200" cy="1587500"/>
          </a:xfrm>
          <a:prstGeom prst="rect">
            <a:avLst/>
          </a:prstGeom>
        </p:spPr>
        <p:txBody>
          <a:bodyPr anchor="t"/>
          <a:lstStyle>
            <a:lvl1pPr marL="0" indent="0" algn="ctr">
              <a:spcBef>
                <a:spcPts val="0"/>
              </a:spcBef>
              <a:buSzTx/>
              <a:buNone/>
              <a:defRPr sz="4800"/>
            </a:lvl1pPr>
            <a:lvl2pPr marL="0" indent="0" algn="ctr">
              <a:spcBef>
                <a:spcPts val="0"/>
              </a:spcBef>
              <a:buSzTx/>
              <a:buNone/>
              <a:defRPr sz="4800"/>
            </a:lvl2pPr>
            <a:lvl3pPr marL="0" indent="0" algn="ctr">
              <a:spcBef>
                <a:spcPts val="0"/>
              </a:spcBef>
              <a:buSzTx/>
              <a:buNone/>
              <a:defRPr sz="4800"/>
            </a:lvl3pPr>
            <a:lvl4pPr marL="0" indent="0" algn="ctr">
              <a:spcBef>
                <a:spcPts val="0"/>
              </a:spcBef>
              <a:buSzTx/>
              <a:buNone/>
              <a:defRPr sz="4800"/>
            </a:lvl4pPr>
            <a:lvl5pPr marL="0" indent="0" algn="ctr">
              <a:spcBef>
                <a:spcPts val="0"/>
              </a:spcBef>
              <a:buSzTx/>
              <a:buNone/>
              <a:defRPr sz="4800"/>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txBox="1">
            <a:spLocks noGrp="1"/>
          </p:cNvSpPr>
          <p:nvPr>
            <p:ph type="sldNum" sz="quarter" idx="2"/>
          </p:nvPr>
        </p:nvSpPr>
        <p:spPr>
          <a:xfrm>
            <a:off x="23691850" y="13068300"/>
            <a:ext cx="419100" cy="4572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
        <p:cNvGrpSpPr/>
        <p:nvPr/>
      </p:nvGrpSpPr>
      <p:grpSpPr>
        <a:xfrm>
          <a:off x="0" y="0"/>
          <a:ext cx="0" cy="0"/>
          <a:chOff x="0" y="0"/>
          <a:chExt cx="0" cy="0"/>
        </a:xfrm>
      </p:grpSpPr>
      <p:sp>
        <p:nvSpPr>
          <p:cNvPr id="11" name="Title Text"/>
          <p:cNvSpPr txBox="1">
            <a:spLocks noGrp="1"/>
          </p:cNvSpPr>
          <p:nvPr>
            <p:ph type="title"/>
          </p:nvPr>
        </p:nvSpPr>
        <p:spPr>
          <a:xfrm>
            <a:off x="1739900" y="2298700"/>
            <a:ext cx="20904200" cy="4635500"/>
          </a:xfrm>
          <a:prstGeom prst="rect">
            <a:avLst/>
          </a:prstGeom>
        </p:spPr>
        <p:txBody>
          <a:bodyPr anchor="b"/>
          <a:lstStyle/>
          <a:p>
            <a:r>
              <a:t>Title Text</a:t>
            </a:r>
          </a:p>
        </p:txBody>
      </p:sp>
      <p:sp>
        <p:nvSpPr>
          <p:cNvPr id="12" name="Body Level One…"/>
          <p:cNvSpPr txBox="1">
            <a:spLocks noGrp="1"/>
          </p:cNvSpPr>
          <p:nvPr>
            <p:ph type="body" sz="quarter" idx="1"/>
          </p:nvPr>
        </p:nvSpPr>
        <p:spPr>
          <a:xfrm>
            <a:off x="1739900" y="7061200"/>
            <a:ext cx="20904200" cy="1587500"/>
          </a:xfrm>
          <a:prstGeom prst="rect">
            <a:avLst/>
          </a:prstGeom>
        </p:spPr>
        <p:txBody>
          <a:bodyPr anchor="t"/>
          <a:lstStyle>
            <a:lvl1pPr marL="0" indent="0" algn="ctr">
              <a:spcBef>
                <a:spcPts val="0"/>
              </a:spcBef>
              <a:buSzTx/>
              <a:buNone/>
              <a:defRPr sz="4800"/>
            </a:lvl1pPr>
            <a:lvl2pPr marL="0" indent="0" algn="ctr">
              <a:spcBef>
                <a:spcPts val="0"/>
              </a:spcBef>
              <a:buSzTx/>
              <a:buNone/>
              <a:defRPr sz="4800"/>
            </a:lvl2pPr>
            <a:lvl3pPr marL="0" indent="0" algn="ctr">
              <a:spcBef>
                <a:spcPts val="0"/>
              </a:spcBef>
              <a:buSzTx/>
              <a:buNone/>
              <a:defRPr sz="4800"/>
            </a:lvl3pPr>
            <a:lvl4pPr marL="0" indent="0" algn="ctr">
              <a:spcBef>
                <a:spcPts val="0"/>
              </a:spcBef>
              <a:buSzTx/>
              <a:buNone/>
              <a:defRPr sz="4800"/>
            </a:lvl4pPr>
            <a:lvl5pPr marL="0" indent="0" algn="ctr">
              <a:spcBef>
                <a:spcPts val="0"/>
              </a:spcBef>
              <a:buSzTx/>
              <a:buNone/>
              <a:defRPr sz="4800"/>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829762926"/>
      </p:ext>
    </p:extLst>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38" name="Body Level One…"/>
          <p:cNvSpPr txBox="1">
            <a:spLocks noGrp="1"/>
          </p:cNvSpPr>
          <p:nvPr>
            <p:ph type="body" idx="1"/>
          </p:nvPr>
        </p:nvSpPr>
        <p:spPr>
          <a:xfrm>
            <a:off x="1739900" y="1778000"/>
            <a:ext cx="20904200" cy="10147300"/>
          </a:xfrm>
          <a:prstGeom prst="rect">
            <a:avLst/>
          </a:prstGeom>
        </p:spPr>
        <p:txBody>
          <a:bodyPr/>
          <a:lstStyle>
            <a:lvl1pPr>
              <a:spcBef>
                <a:spcPts val="7300"/>
              </a:spcBef>
            </a:lvl1pPr>
            <a:lvl2pPr>
              <a:spcBef>
                <a:spcPts val="7300"/>
              </a:spcBef>
            </a:lvl2pPr>
            <a:lvl3pPr>
              <a:spcBef>
                <a:spcPts val="7300"/>
              </a:spcBef>
            </a:lvl3pPr>
            <a:lvl4pPr>
              <a:spcBef>
                <a:spcPts val="7300"/>
              </a:spcBef>
            </a:lvl4pPr>
            <a:lvl5pPr>
              <a:spcBef>
                <a:spcPts val="7300"/>
              </a:spcBef>
            </a:lvl5pPr>
          </a:lstStyle>
          <a:p>
            <a:r>
              <a:t>Body Level One</a:t>
            </a:r>
          </a:p>
          <a:p>
            <a:pPr lvl="1"/>
            <a:r>
              <a:t>Body Level Two</a:t>
            </a:r>
          </a:p>
          <a:p>
            <a:pPr lvl="2"/>
            <a:r>
              <a:t>Body Level Three</a:t>
            </a:r>
          </a:p>
          <a:p>
            <a:pPr lvl="3"/>
            <a:r>
              <a:t>Body Level Four</a:t>
            </a:r>
          </a:p>
          <a:p>
            <a:pPr lvl="4"/>
            <a:r>
              <a:t>Body Level Five</a:t>
            </a:r>
          </a:p>
        </p:txBody>
      </p:sp>
      <p:sp>
        <p:nvSpPr>
          <p:cNvPr id="3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442967556"/>
      </p:ext>
    </p:extLst>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69" name="Image"/>
          <p:cNvSpPr>
            <a:spLocks noGrp="1"/>
          </p:cNvSpPr>
          <p:nvPr>
            <p:ph type="pic" sz="half" idx="13"/>
          </p:nvPr>
        </p:nvSpPr>
        <p:spPr>
          <a:xfrm>
            <a:off x="6388100" y="2298700"/>
            <a:ext cx="11607800" cy="6527800"/>
          </a:xfrm>
          <a:prstGeom prst="rect">
            <a:avLst/>
          </a:prstGeom>
        </p:spPr>
        <p:txBody>
          <a:bodyPr lIns="91439" tIns="45719" rIns="91439" bIns="45719" anchor="t"/>
          <a:lstStyle/>
          <a:p>
            <a:endParaRPr/>
          </a:p>
        </p:txBody>
      </p:sp>
      <p:sp>
        <p:nvSpPr>
          <p:cNvPr id="70" name="Title Text"/>
          <p:cNvSpPr txBox="1">
            <a:spLocks noGrp="1"/>
          </p:cNvSpPr>
          <p:nvPr>
            <p:ph type="title"/>
          </p:nvPr>
        </p:nvSpPr>
        <p:spPr>
          <a:xfrm>
            <a:off x="1739900" y="10363200"/>
            <a:ext cx="20904200" cy="2387600"/>
          </a:xfrm>
          <a:prstGeom prst="rect">
            <a:avLst/>
          </a:prstGeom>
        </p:spPr>
        <p:txBody>
          <a:bodyPr/>
          <a:lstStyle/>
          <a:p>
            <a:r>
              <a:t>Title Text</a:t>
            </a:r>
          </a:p>
        </p:txBody>
      </p:sp>
      <p:sp>
        <p:nvSpPr>
          <p:cNvPr id="7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399149379"/>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Photo - Horizontal Reflection">
    <p:spTree>
      <p:nvGrpSpPr>
        <p:cNvPr id="1" name=""/>
        <p:cNvGrpSpPr/>
        <p:nvPr/>
      </p:nvGrpSpPr>
      <p:grpSpPr>
        <a:xfrm>
          <a:off x="0" y="0"/>
          <a:ext cx="0" cy="0"/>
          <a:chOff x="0" y="0"/>
          <a:chExt cx="0" cy="0"/>
        </a:xfrm>
      </p:grpSpPr>
      <p:sp>
        <p:nvSpPr>
          <p:cNvPr id="78" name="Image"/>
          <p:cNvSpPr>
            <a:spLocks noGrp="1"/>
          </p:cNvSpPr>
          <p:nvPr>
            <p:ph type="pic" sz="half" idx="13"/>
          </p:nvPr>
        </p:nvSpPr>
        <p:spPr>
          <a:xfrm>
            <a:off x="6388100" y="2298700"/>
            <a:ext cx="11607800" cy="6527800"/>
          </a:xfrm>
          <a:prstGeom prst="rect">
            <a:avLst/>
          </a:prstGeom>
          <a:effectLst>
            <a:reflection stA="50000" endPos="40000" dir="5400000" sy="-100000" algn="bl" rotWithShape="0"/>
          </a:effectLst>
        </p:spPr>
        <p:txBody>
          <a:bodyPr lIns="91439" tIns="45719" rIns="91439" bIns="45719" anchor="t"/>
          <a:lstStyle/>
          <a:p>
            <a:endParaRPr/>
          </a:p>
        </p:txBody>
      </p:sp>
      <p:sp>
        <p:nvSpPr>
          <p:cNvPr id="79" name="Title Text"/>
          <p:cNvSpPr txBox="1">
            <a:spLocks noGrp="1"/>
          </p:cNvSpPr>
          <p:nvPr>
            <p:ph type="title"/>
          </p:nvPr>
        </p:nvSpPr>
        <p:spPr>
          <a:xfrm>
            <a:off x="1739900" y="10363200"/>
            <a:ext cx="20904200" cy="2387600"/>
          </a:xfrm>
          <a:prstGeom prst="rect">
            <a:avLst/>
          </a:prstGeom>
        </p:spPr>
        <p:txBody>
          <a:bodyPr/>
          <a:lstStyle/>
          <a:p>
            <a:r>
              <a:t>Title Text</a:t>
            </a:r>
          </a:p>
        </p:txBody>
      </p:sp>
      <p:sp>
        <p:nvSpPr>
          <p:cNvPr id="8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215486998"/>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87" name="Image"/>
          <p:cNvSpPr>
            <a:spLocks noGrp="1"/>
          </p:cNvSpPr>
          <p:nvPr>
            <p:ph type="pic" sz="quarter" idx="13"/>
          </p:nvPr>
        </p:nvSpPr>
        <p:spPr>
          <a:xfrm>
            <a:off x="15557500" y="2540000"/>
            <a:ext cx="6464300" cy="8623300"/>
          </a:xfrm>
          <a:prstGeom prst="rect">
            <a:avLst/>
          </a:prstGeom>
        </p:spPr>
        <p:txBody>
          <a:bodyPr lIns="91439" tIns="45719" rIns="91439" bIns="45719" anchor="t"/>
          <a:lstStyle/>
          <a:p>
            <a:endParaRPr/>
          </a:p>
        </p:txBody>
      </p:sp>
      <p:sp>
        <p:nvSpPr>
          <p:cNvPr id="88" name="Title Text"/>
          <p:cNvSpPr txBox="1">
            <a:spLocks noGrp="1"/>
          </p:cNvSpPr>
          <p:nvPr>
            <p:ph type="title"/>
          </p:nvPr>
        </p:nvSpPr>
        <p:spPr>
          <a:xfrm>
            <a:off x="1739900" y="2146300"/>
            <a:ext cx="12547600" cy="4635500"/>
          </a:xfrm>
          <a:prstGeom prst="rect">
            <a:avLst/>
          </a:prstGeom>
        </p:spPr>
        <p:txBody>
          <a:bodyPr anchor="b"/>
          <a:lstStyle>
            <a:lvl1pPr>
              <a:defRPr sz="9600"/>
            </a:lvl1pPr>
          </a:lstStyle>
          <a:p>
            <a:r>
              <a:t>Title Text</a:t>
            </a:r>
          </a:p>
        </p:txBody>
      </p:sp>
      <p:sp>
        <p:nvSpPr>
          <p:cNvPr id="89" name="Body Level One…"/>
          <p:cNvSpPr txBox="1">
            <a:spLocks noGrp="1"/>
          </p:cNvSpPr>
          <p:nvPr>
            <p:ph type="body" sz="quarter" idx="1"/>
          </p:nvPr>
        </p:nvSpPr>
        <p:spPr>
          <a:xfrm>
            <a:off x="1739900" y="6896100"/>
            <a:ext cx="12547600" cy="4635500"/>
          </a:xfrm>
          <a:prstGeom prst="rect">
            <a:avLst/>
          </a:prstGeom>
        </p:spPr>
        <p:txBody>
          <a:bodyPr anchor="t"/>
          <a:lstStyle>
            <a:lvl1pPr marL="0" indent="0" algn="ctr">
              <a:spcBef>
                <a:spcPts val="0"/>
              </a:spcBef>
              <a:buSzTx/>
              <a:buNone/>
              <a:defRPr sz="4600"/>
            </a:lvl1pPr>
            <a:lvl2pPr marL="0" indent="0" algn="ctr">
              <a:spcBef>
                <a:spcPts val="0"/>
              </a:spcBef>
              <a:buSzTx/>
              <a:buNone/>
              <a:defRPr sz="4600"/>
            </a:lvl2pPr>
            <a:lvl3pPr marL="0" indent="0" algn="ctr">
              <a:spcBef>
                <a:spcPts val="0"/>
              </a:spcBef>
              <a:buSzTx/>
              <a:buNone/>
              <a:defRPr sz="4600"/>
            </a:lvl3pPr>
            <a:lvl4pPr marL="0" indent="0" algn="ctr">
              <a:spcBef>
                <a:spcPts val="0"/>
              </a:spcBef>
              <a:buSzTx/>
              <a:buNone/>
              <a:defRPr sz="4600"/>
            </a:lvl4pPr>
            <a:lvl5pPr marL="0" indent="0" algn="ctr">
              <a:spcBef>
                <a:spcPts val="0"/>
              </a:spcBef>
              <a:buSzTx/>
              <a:buNone/>
              <a:defRPr sz="4600"/>
            </a:lvl5pPr>
          </a:lstStyle>
          <a:p>
            <a:r>
              <a:t>Body Level One</a:t>
            </a:r>
          </a:p>
          <a:p>
            <a:pPr lvl="1"/>
            <a:r>
              <a:t>Body Level Two</a:t>
            </a:r>
          </a:p>
          <a:p>
            <a:pPr lvl="2"/>
            <a:r>
              <a:t>Body Level Three</a:t>
            </a:r>
          </a:p>
          <a:p>
            <a:pPr lvl="3"/>
            <a:r>
              <a:t>Body Level Four</a:t>
            </a:r>
          </a:p>
          <a:p>
            <a:pPr lvl="4"/>
            <a:r>
              <a:t>Body Level Five</a:t>
            </a:r>
          </a:p>
        </p:txBody>
      </p:sp>
      <p:sp>
        <p:nvSpPr>
          <p:cNvPr id="9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491954850"/>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Photo - Vertical Reflection">
    <p:spTree>
      <p:nvGrpSpPr>
        <p:cNvPr id="1" name=""/>
        <p:cNvGrpSpPr/>
        <p:nvPr/>
      </p:nvGrpSpPr>
      <p:grpSpPr>
        <a:xfrm>
          <a:off x="0" y="0"/>
          <a:ext cx="0" cy="0"/>
          <a:chOff x="0" y="0"/>
          <a:chExt cx="0" cy="0"/>
        </a:xfrm>
      </p:grpSpPr>
      <p:sp>
        <p:nvSpPr>
          <p:cNvPr id="97" name="Image"/>
          <p:cNvSpPr>
            <a:spLocks noGrp="1"/>
          </p:cNvSpPr>
          <p:nvPr>
            <p:ph type="pic" sz="quarter" idx="13"/>
          </p:nvPr>
        </p:nvSpPr>
        <p:spPr>
          <a:xfrm>
            <a:off x="15557500" y="2540000"/>
            <a:ext cx="6464300" cy="8623300"/>
          </a:xfrm>
          <a:prstGeom prst="rect">
            <a:avLst/>
          </a:prstGeom>
          <a:effectLst>
            <a:reflection stA="50000" endPos="40000" dir="5400000" sy="-100000" algn="bl" rotWithShape="0"/>
          </a:effectLst>
        </p:spPr>
        <p:txBody>
          <a:bodyPr lIns="91439" tIns="45719" rIns="91439" bIns="45719" anchor="t"/>
          <a:lstStyle/>
          <a:p>
            <a:endParaRPr/>
          </a:p>
        </p:txBody>
      </p:sp>
      <p:sp>
        <p:nvSpPr>
          <p:cNvPr id="98" name="Title Text"/>
          <p:cNvSpPr txBox="1">
            <a:spLocks noGrp="1"/>
          </p:cNvSpPr>
          <p:nvPr>
            <p:ph type="title"/>
          </p:nvPr>
        </p:nvSpPr>
        <p:spPr>
          <a:xfrm>
            <a:off x="1739900" y="2146300"/>
            <a:ext cx="12547600" cy="4635500"/>
          </a:xfrm>
          <a:prstGeom prst="rect">
            <a:avLst/>
          </a:prstGeom>
        </p:spPr>
        <p:txBody>
          <a:bodyPr anchor="b"/>
          <a:lstStyle>
            <a:lvl1pPr>
              <a:defRPr sz="9600"/>
            </a:lvl1pPr>
          </a:lstStyle>
          <a:p>
            <a:r>
              <a:t>Title Text</a:t>
            </a:r>
          </a:p>
        </p:txBody>
      </p:sp>
      <p:sp>
        <p:nvSpPr>
          <p:cNvPr id="99" name="Body Level One…"/>
          <p:cNvSpPr txBox="1">
            <a:spLocks noGrp="1"/>
          </p:cNvSpPr>
          <p:nvPr>
            <p:ph type="body" sz="quarter" idx="1"/>
          </p:nvPr>
        </p:nvSpPr>
        <p:spPr>
          <a:xfrm>
            <a:off x="1739900" y="6896100"/>
            <a:ext cx="12547600" cy="4635500"/>
          </a:xfrm>
          <a:prstGeom prst="rect">
            <a:avLst/>
          </a:prstGeom>
        </p:spPr>
        <p:txBody>
          <a:bodyPr anchor="t"/>
          <a:lstStyle>
            <a:lvl1pPr marL="0" indent="0" algn="ctr">
              <a:spcBef>
                <a:spcPts val="0"/>
              </a:spcBef>
              <a:buSzTx/>
              <a:buNone/>
              <a:defRPr sz="4600"/>
            </a:lvl1pPr>
            <a:lvl2pPr marL="0" indent="0" algn="ctr">
              <a:spcBef>
                <a:spcPts val="0"/>
              </a:spcBef>
              <a:buSzTx/>
              <a:buNone/>
              <a:defRPr sz="4600"/>
            </a:lvl2pPr>
            <a:lvl3pPr marL="0" indent="0" algn="ctr">
              <a:spcBef>
                <a:spcPts val="0"/>
              </a:spcBef>
              <a:buSzTx/>
              <a:buNone/>
              <a:defRPr sz="4600"/>
            </a:lvl3pPr>
            <a:lvl4pPr marL="0" indent="0" algn="ctr">
              <a:spcBef>
                <a:spcPts val="0"/>
              </a:spcBef>
              <a:buSzTx/>
              <a:buNone/>
              <a:defRPr sz="4600"/>
            </a:lvl4pPr>
            <a:lvl5pPr marL="0" indent="0" algn="ctr">
              <a:spcBef>
                <a:spcPts val="0"/>
              </a:spcBef>
              <a:buSzTx/>
              <a:buNone/>
              <a:defRPr sz="4600"/>
            </a:lvl5pPr>
          </a:lstStyle>
          <a:p>
            <a:r>
              <a:t>Body Level One</a:t>
            </a:r>
          </a:p>
          <a:p>
            <a:pPr lvl="1"/>
            <a:r>
              <a:t>Body Level Two</a:t>
            </a:r>
          </a:p>
          <a:p>
            <a:pPr lvl="2"/>
            <a:r>
              <a:t>Body Level Three</a:t>
            </a:r>
          </a:p>
          <a:p>
            <a:pPr lvl="3"/>
            <a:r>
              <a:t>Body Level Four</a:t>
            </a:r>
          </a:p>
          <a:p>
            <a:pPr lvl="4"/>
            <a:r>
              <a:t>Body Level Five</a:t>
            </a:r>
          </a:p>
        </p:txBody>
      </p:sp>
      <p:sp>
        <p:nvSpPr>
          <p:cNvPr id="10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259474583"/>
      </p:ext>
    </p:extLst>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107" name="Image"/>
          <p:cNvSpPr>
            <a:spLocks noGrp="1"/>
          </p:cNvSpPr>
          <p:nvPr>
            <p:ph type="pic" sz="quarter" idx="13"/>
          </p:nvPr>
        </p:nvSpPr>
        <p:spPr>
          <a:xfrm>
            <a:off x="14478000" y="4127500"/>
            <a:ext cx="6083300" cy="8102600"/>
          </a:xfrm>
          <a:prstGeom prst="rect">
            <a:avLst/>
          </a:prstGeom>
        </p:spPr>
        <p:txBody>
          <a:bodyPr lIns="91439" tIns="45719" rIns="91439" bIns="45719" anchor="t"/>
          <a:lstStyle/>
          <a:p>
            <a:endParaRPr/>
          </a:p>
        </p:txBody>
      </p:sp>
      <p:sp>
        <p:nvSpPr>
          <p:cNvPr id="108" name="Title Text"/>
          <p:cNvSpPr txBox="1">
            <a:spLocks noGrp="1"/>
          </p:cNvSpPr>
          <p:nvPr>
            <p:ph type="title"/>
          </p:nvPr>
        </p:nvSpPr>
        <p:spPr>
          <a:prstGeom prst="rect">
            <a:avLst/>
          </a:prstGeom>
        </p:spPr>
        <p:txBody>
          <a:bodyPr/>
          <a:lstStyle/>
          <a:p>
            <a:r>
              <a:t>Title Text</a:t>
            </a:r>
          </a:p>
        </p:txBody>
      </p:sp>
      <p:sp>
        <p:nvSpPr>
          <p:cNvPr id="109" name="Body Level One…"/>
          <p:cNvSpPr txBox="1">
            <a:spLocks noGrp="1"/>
          </p:cNvSpPr>
          <p:nvPr>
            <p:ph type="body" sz="half" idx="1"/>
          </p:nvPr>
        </p:nvSpPr>
        <p:spPr>
          <a:xfrm>
            <a:off x="1739900" y="3898900"/>
            <a:ext cx="10210800" cy="8547100"/>
          </a:xfrm>
          <a:prstGeom prst="rect">
            <a:avLst/>
          </a:prstGeom>
        </p:spPr>
        <p:txBody>
          <a:bodyPr/>
          <a:lstStyle>
            <a:lvl1pPr marL="1016000" indent="-698500">
              <a:spcBef>
                <a:spcPts val="6900"/>
              </a:spcBef>
              <a:defRPr sz="4200"/>
            </a:lvl1pPr>
            <a:lvl2pPr marL="1460500" indent="-698500">
              <a:spcBef>
                <a:spcPts val="6900"/>
              </a:spcBef>
              <a:defRPr sz="4200"/>
            </a:lvl2pPr>
            <a:lvl3pPr marL="1905000" indent="-698500">
              <a:spcBef>
                <a:spcPts val="6900"/>
              </a:spcBef>
              <a:defRPr sz="4200"/>
            </a:lvl3pPr>
            <a:lvl4pPr marL="2349500" indent="-698500">
              <a:spcBef>
                <a:spcPts val="6900"/>
              </a:spcBef>
              <a:defRPr sz="4200"/>
            </a:lvl4pPr>
            <a:lvl5pPr marL="2794000" indent="-698500">
              <a:spcBef>
                <a:spcPts val="6900"/>
              </a:spcBef>
              <a:defRPr sz="4200"/>
            </a:lvl5pPr>
          </a:lstStyle>
          <a:p>
            <a:r>
              <a:t>Body Level One</a:t>
            </a:r>
          </a:p>
          <a:p>
            <a:pPr lvl="1"/>
            <a:r>
              <a:t>Body Level Two</a:t>
            </a:r>
          </a:p>
          <a:p>
            <a:pPr lvl="2"/>
            <a:r>
              <a:t>Body Level Three</a:t>
            </a:r>
          </a:p>
          <a:p>
            <a:pPr lvl="3"/>
            <a:r>
              <a:t>Body Level Four</a:t>
            </a:r>
          </a:p>
          <a:p>
            <a:pPr lvl="4"/>
            <a:r>
              <a:t>Body Level Five</a:t>
            </a:r>
          </a:p>
        </p:txBody>
      </p:sp>
      <p:sp>
        <p:nvSpPr>
          <p:cNvPr id="11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202538174"/>
      </p:ext>
    </p:extLst>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Title &amp; Bullets - Left">
    <p:spTree>
      <p:nvGrpSpPr>
        <p:cNvPr id="1" name=""/>
        <p:cNvGrpSpPr/>
        <p:nvPr/>
      </p:nvGrpSpPr>
      <p:grpSpPr>
        <a:xfrm>
          <a:off x="0" y="0"/>
          <a:ext cx="0" cy="0"/>
          <a:chOff x="0" y="0"/>
          <a:chExt cx="0" cy="0"/>
        </a:xfrm>
      </p:grpSpPr>
      <p:sp>
        <p:nvSpPr>
          <p:cNvPr id="117" name="Title Text"/>
          <p:cNvSpPr txBox="1">
            <a:spLocks noGrp="1"/>
          </p:cNvSpPr>
          <p:nvPr>
            <p:ph type="title"/>
          </p:nvPr>
        </p:nvSpPr>
        <p:spPr>
          <a:prstGeom prst="rect">
            <a:avLst/>
          </a:prstGeom>
        </p:spPr>
        <p:txBody>
          <a:bodyPr/>
          <a:lstStyle/>
          <a:p>
            <a:r>
              <a:t>Title Text</a:t>
            </a:r>
          </a:p>
        </p:txBody>
      </p:sp>
      <p:sp>
        <p:nvSpPr>
          <p:cNvPr id="118" name="Body Level One…"/>
          <p:cNvSpPr txBox="1">
            <a:spLocks noGrp="1"/>
          </p:cNvSpPr>
          <p:nvPr>
            <p:ph type="body" sz="half" idx="1"/>
          </p:nvPr>
        </p:nvSpPr>
        <p:spPr>
          <a:xfrm>
            <a:off x="1739900" y="3898900"/>
            <a:ext cx="10210800" cy="8547100"/>
          </a:xfrm>
          <a:prstGeom prst="rect">
            <a:avLst/>
          </a:prstGeom>
        </p:spPr>
        <p:txBody>
          <a:bodyPr/>
          <a:lstStyle>
            <a:lvl1pPr marL="1016000" indent="-698500">
              <a:spcBef>
                <a:spcPts val="6900"/>
              </a:spcBef>
              <a:defRPr sz="4200"/>
            </a:lvl1pPr>
            <a:lvl2pPr marL="1460500" indent="-698500">
              <a:spcBef>
                <a:spcPts val="6900"/>
              </a:spcBef>
              <a:defRPr sz="4200"/>
            </a:lvl2pPr>
            <a:lvl3pPr marL="1905000" indent="-698500">
              <a:spcBef>
                <a:spcPts val="6900"/>
              </a:spcBef>
              <a:defRPr sz="4200"/>
            </a:lvl3pPr>
            <a:lvl4pPr marL="2349500" indent="-698500">
              <a:spcBef>
                <a:spcPts val="6900"/>
              </a:spcBef>
              <a:defRPr sz="4200"/>
            </a:lvl4pPr>
            <a:lvl5pPr marL="2794000" indent="-698500">
              <a:spcBef>
                <a:spcPts val="6900"/>
              </a:spcBef>
              <a:defRPr sz="4200"/>
            </a:lvl5pPr>
          </a:lstStyle>
          <a:p>
            <a:r>
              <a:t>Body Level One</a:t>
            </a:r>
          </a:p>
          <a:p>
            <a:pPr lvl="1"/>
            <a:r>
              <a:t>Body Level Two</a:t>
            </a:r>
          </a:p>
          <a:p>
            <a:pPr lvl="2"/>
            <a:r>
              <a:t>Body Level Three</a:t>
            </a:r>
          </a:p>
          <a:p>
            <a:pPr lvl="3"/>
            <a:r>
              <a:t>Body Level Four</a:t>
            </a:r>
          </a:p>
          <a:p>
            <a:pPr lvl="4"/>
            <a:r>
              <a:t>Body Level Five</a:t>
            </a:r>
          </a:p>
        </p:txBody>
      </p:sp>
      <p:sp>
        <p:nvSpPr>
          <p:cNvPr id="11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259793346"/>
      </p:ext>
    </p:extLst>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1_Title - Top">
    <p:spTree>
      <p:nvGrpSpPr>
        <p:cNvPr id="1" name=""/>
        <p:cNvGrpSpPr/>
        <p:nvPr/>
      </p:nvGrpSpPr>
      <p:grpSpPr>
        <a:xfrm>
          <a:off x="0" y="0"/>
          <a:ext cx="0" cy="0"/>
          <a:chOff x="0" y="0"/>
          <a:chExt cx="0" cy="0"/>
        </a:xfrm>
      </p:grpSpPr>
      <p:sp>
        <p:nvSpPr>
          <p:cNvPr id="185" name="Title Text"/>
          <p:cNvSpPr txBox="1">
            <a:spLocks noGrp="1"/>
          </p:cNvSpPr>
          <p:nvPr>
            <p:ph type="title"/>
          </p:nvPr>
        </p:nvSpPr>
        <p:spPr>
          <a:xfrm>
            <a:off x="2501900" y="368300"/>
            <a:ext cx="19418300" cy="3454400"/>
          </a:xfrm>
          <a:prstGeom prst="rect">
            <a:avLst/>
          </a:prstGeom>
        </p:spPr>
        <p:txBody>
          <a:bodyPr/>
          <a:lstStyle>
            <a:lvl1pPr>
              <a:defRPr sz="11400"/>
            </a:lvl1pPr>
          </a:lstStyle>
          <a:p>
            <a:r>
              <a:t>Title Text</a:t>
            </a:r>
          </a:p>
        </p:txBody>
      </p:sp>
      <p:sp>
        <p:nvSpPr>
          <p:cNvPr id="186" name="Slide Number"/>
          <p:cNvSpPr txBox="1">
            <a:spLocks noGrp="1"/>
          </p:cNvSpPr>
          <p:nvPr>
            <p:ph type="sldNum" sz="quarter" idx="2"/>
          </p:nvPr>
        </p:nvSpPr>
        <p:spPr>
          <a:xfrm>
            <a:off x="11982450" y="13093700"/>
            <a:ext cx="419100" cy="457200"/>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95352117"/>
      </p:ext>
    </p:extLst>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Title - Top copy">
    <p:spTree>
      <p:nvGrpSpPr>
        <p:cNvPr id="1" name=""/>
        <p:cNvGrpSpPr/>
        <p:nvPr/>
      </p:nvGrpSpPr>
      <p:grpSpPr>
        <a:xfrm>
          <a:off x="0" y="0"/>
          <a:ext cx="0" cy="0"/>
          <a:chOff x="0" y="0"/>
          <a:chExt cx="0" cy="0"/>
        </a:xfrm>
      </p:grpSpPr>
      <p:sp>
        <p:nvSpPr>
          <p:cNvPr id="193" name="Title Text"/>
          <p:cNvSpPr txBox="1">
            <a:spLocks noGrp="1"/>
          </p:cNvSpPr>
          <p:nvPr>
            <p:ph type="title"/>
          </p:nvPr>
        </p:nvSpPr>
        <p:spPr>
          <a:xfrm>
            <a:off x="2501900" y="368300"/>
            <a:ext cx="19418300" cy="3454400"/>
          </a:xfrm>
          <a:prstGeom prst="rect">
            <a:avLst/>
          </a:prstGeom>
        </p:spPr>
        <p:txBody>
          <a:bodyPr/>
          <a:lstStyle>
            <a:lvl1pPr>
              <a:defRPr sz="11400"/>
            </a:lvl1pPr>
          </a:lstStyle>
          <a:p>
            <a:r>
              <a:t>Title Text</a:t>
            </a:r>
          </a:p>
        </p:txBody>
      </p:sp>
      <p:sp>
        <p:nvSpPr>
          <p:cNvPr id="194" name="Slide Number"/>
          <p:cNvSpPr txBox="1">
            <a:spLocks noGrp="1"/>
          </p:cNvSpPr>
          <p:nvPr>
            <p:ph type="sldNum" sz="quarter" idx="2"/>
          </p:nvPr>
        </p:nvSpPr>
        <p:spPr>
          <a:xfrm>
            <a:off x="11982450" y="13093700"/>
            <a:ext cx="419100" cy="457200"/>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718181286"/>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38" name="Body Level One…"/>
          <p:cNvSpPr txBox="1">
            <a:spLocks noGrp="1"/>
          </p:cNvSpPr>
          <p:nvPr>
            <p:ph type="body" idx="1"/>
          </p:nvPr>
        </p:nvSpPr>
        <p:spPr>
          <a:xfrm>
            <a:off x="1739900" y="1778000"/>
            <a:ext cx="20904200" cy="10147300"/>
          </a:xfrm>
          <a:prstGeom prst="rect">
            <a:avLst/>
          </a:prstGeom>
        </p:spPr>
        <p:txBody>
          <a:bodyPr/>
          <a:lstStyle>
            <a:lvl1pPr>
              <a:spcBef>
                <a:spcPts val="7300"/>
              </a:spcBef>
            </a:lvl1pPr>
            <a:lvl2pPr>
              <a:spcBef>
                <a:spcPts val="7300"/>
              </a:spcBef>
            </a:lvl2pPr>
            <a:lvl3pPr>
              <a:spcBef>
                <a:spcPts val="7300"/>
              </a:spcBef>
            </a:lvl3pPr>
            <a:lvl4pPr>
              <a:spcBef>
                <a:spcPts val="7300"/>
              </a:spcBef>
            </a:lvl4pPr>
            <a:lvl5pPr>
              <a:spcBef>
                <a:spcPts val="7300"/>
              </a:spcBef>
            </a:lvl5pPr>
          </a:lstStyle>
          <a:p>
            <a:r>
              <a:t>Body Level One</a:t>
            </a:r>
          </a:p>
          <a:p>
            <a:pPr lvl="1"/>
            <a:r>
              <a:t>Body Level Two</a:t>
            </a:r>
          </a:p>
          <a:p>
            <a:pPr lvl="2"/>
            <a:r>
              <a:t>Body Level Three</a:t>
            </a:r>
          </a:p>
          <a:p>
            <a:pPr lvl="3"/>
            <a:r>
              <a:t>Body Level Four</a:t>
            </a:r>
          </a:p>
          <a:p>
            <a:pPr lvl="4"/>
            <a:r>
              <a:t>Body Level Five</a:t>
            </a:r>
          </a:p>
        </p:txBody>
      </p:sp>
      <p:sp>
        <p:nvSpPr>
          <p:cNvPr id="3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type="tx">
  <p:cSld name="Title - Top copy 1">
    <p:spTree>
      <p:nvGrpSpPr>
        <p:cNvPr id="1" name=""/>
        <p:cNvGrpSpPr/>
        <p:nvPr/>
      </p:nvGrpSpPr>
      <p:grpSpPr>
        <a:xfrm>
          <a:off x="0" y="0"/>
          <a:ext cx="0" cy="0"/>
          <a:chOff x="0" y="0"/>
          <a:chExt cx="0" cy="0"/>
        </a:xfrm>
      </p:grpSpPr>
      <p:sp>
        <p:nvSpPr>
          <p:cNvPr id="201" name="Title Text"/>
          <p:cNvSpPr txBox="1">
            <a:spLocks noGrp="1"/>
          </p:cNvSpPr>
          <p:nvPr>
            <p:ph type="title"/>
          </p:nvPr>
        </p:nvSpPr>
        <p:spPr>
          <a:xfrm>
            <a:off x="2501900" y="368300"/>
            <a:ext cx="19418300" cy="3454400"/>
          </a:xfrm>
          <a:prstGeom prst="rect">
            <a:avLst/>
          </a:prstGeom>
        </p:spPr>
        <p:txBody>
          <a:bodyPr/>
          <a:lstStyle>
            <a:lvl1pPr>
              <a:defRPr sz="11400"/>
            </a:lvl1pPr>
          </a:lstStyle>
          <a:p>
            <a:r>
              <a:t>Title Text</a:t>
            </a:r>
          </a:p>
        </p:txBody>
      </p:sp>
      <p:sp>
        <p:nvSpPr>
          <p:cNvPr id="202" name="Slide Number"/>
          <p:cNvSpPr txBox="1">
            <a:spLocks noGrp="1"/>
          </p:cNvSpPr>
          <p:nvPr>
            <p:ph type="sldNum" sz="quarter" idx="2"/>
          </p:nvPr>
        </p:nvSpPr>
        <p:spPr>
          <a:xfrm>
            <a:off x="11982450" y="13093700"/>
            <a:ext cx="419100" cy="457200"/>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79618019"/>
      </p:ext>
    </p:extLst>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type="tx">
  <p:cSld name="Title - Top copy 2">
    <p:spTree>
      <p:nvGrpSpPr>
        <p:cNvPr id="1" name=""/>
        <p:cNvGrpSpPr/>
        <p:nvPr/>
      </p:nvGrpSpPr>
      <p:grpSpPr>
        <a:xfrm>
          <a:off x="0" y="0"/>
          <a:ext cx="0" cy="0"/>
          <a:chOff x="0" y="0"/>
          <a:chExt cx="0" cy="0"/>
        </a:xfrm>
      </p:grpSpPr>
      <p:sp>
        <p:nvSpPr>
          <p:cNvPr id="218" name="Title Text"/>
          <p:cNvSpPr txBox="1">
            <a:spLocks noGrp="1"/>
          </p:cNvSpPr>
          <p:nvPr>
            <p:ph type="title"/>
          </p:nvPr>
        </p:nvSpPr>
        <p:spPr>
          <a:xfrm>
            <a:off x="2501900" y="368300"/>
            <a:ext cx="19418300" cy="3454400"/>
          </a:xfrm>
          <a:prstGeom prst="rect">
            <a:avLst/>
          </a:prstGeom>
        </p:spPr>
        <p:txBody>
          <a:bodyPr/>
          <a:lstStyle>
            <a:lvl1pPr>
              <a:defRPr sz="11400"/>
            </a:lvl1pPr>
          </a:lstStyle>
          <a:p>
            <a:r>
              <a:t>Title Text</a:t>
            </a:r>
          </a:p>
        </p:txBody>
      </p:sp>
      <p:sp>
        <p:nvSpPr>
          <p:cNvPr id="219" name="Slide Number"/>
          <p:cNvSpPr txBox="1">
            <a:spLocks noGrp="1"/>
          </p:cNvSpPr>
          <p:nvPr>
            <p:ph type="sldNum" sz="quarter" idx="2"/>
          </p:nvPr>
        </p:nvSpPr>
        <p:spPr>
          <a:xfrm>
            <a:off x="11985625" y="13093700"/>
            <a:ext cx="419100" cy="457200"/>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899147742"/>
      </p:ext>
    </p:extLst>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type="tx">
  <p:cSld name="Blank copy">
    <p:spTree>
      <p:nvGrpSpPr>
        <p:cNvPr id="1" name=""/>
        <p:cNvGrpSpPr/>
        <p:nvPr/>
      </p:nvGrpSpPr>
      <p:grpSpPr>
        <a:xfrm>
          <a:off x="0" y="0"/>
          <a:ext cx="0" cy="0"/>
          <a:chOff x="0" y="0"/>
          <a:chExt cx="0" cy="0"/>
        </a:xfrm>
      </p:grpSpPr>
      <p:sp>
        <p:nvSpPr>
          <p:cNvPr id="169" name="Slide Number"/>
          <p:cNvSpPr txBox="1">
            <a:spLocks noGrp="1"/>
          </p:cNvSpPr>
          <p:nvPr>
            <p:ph type="sldNum" sz="quarter" idx="2"/>
          </p:nvPr>
        </p:nvSpPr>
        <p:spPr>
          <a:xfrm>
            <a:off x="23698200" y="13068300"/>
            <a:ext cx="419100" cy="457200"/>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020751541"/>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69" name="Image"/>
          <p:cNvSpPr>
            <a:spLocks noGrp="1"/>
          </p:cNvSpPr>
          <p:nvPr>
            <p:ph type="pic" sz="half" idx="13"/>
          </p:nvPr>
        </p:nvSpPr>
        <p:spPr>
          <a:xfrm>
            <a:off x="6388100" y="2298700"/>
            <a:ext cx="11607800" cy="6527800"/>
          </a:xfrm>
          <a:prstGeom prst="rect">
            <a:avLst/>
          </a:prstGeom>
        </p:spPr>
        <p:txBody>
          <a:bodyPr lIns="91439" tIns="45719" rIns="91439" bIns="45719" anchor="t"/>
          <a:lstStyle/>
          <a:p>
            <a:endParaRPr/>
          </a:p>
        </p:txBody>
      </p:sp>
      <p:sp>
        <p:nvSpPr>
          <p:cNvPr id="70" name="Title Text"/>
          <p:cNvSpPr txBox="1">
            <a:spLocks noGrp="1"/>
          </p:cNvSpPr>
          <p:nvPr>
            <p:ph type="title"/>
          </p:nvPr>
        </p:nvSpPr>
        <p:spPr>
          <a:xfrm>
            <a:off x="1739900" y="10363200"/>
            <a:ext cx="20904200" cy="2387600"/>
          </a:xfrm>
          <a:prstGeom prst="rect">
            <a:avLst/>
          </a:prstGeom>
        </p:spPr>
        <p:txBody>
          <a:bodyPr/>
          <a:lstStyle/>
          <a:p>
            <a:r>
              <a:t>Title Text</a:t>
            </a:r>
          </a:p>
        </p:txBody>
      </p:sp>
      <p:sp>
        <p:nvSpPr>
          <p:cNvPr id="71" name="Slide Number"/>
          <p:cNvSpPr txBox="1">
            <a:spLocks noGrp="1"/>
          </p:cNvSpPr>
          <p:nvPr>
            <p:ph type="sldNum" sz="quarter" idx="2"/>
          </p:nvPr>
        </p:nvSpPr>
        <p:spPr>
          <a:xfrm>
            <a:off x="11969750" y="13093700"/>
            <a:ext cx="419100" cy="4572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Photo - Horizontal Reflection">
    <p:spTree>
      <p:nvGrpSpPr>
        <p:cNvPr id="1" name=""/>
        <p:cNvGrpSpPr/>
        <p:nvPr/>
      </p:nvGrpSpPr>
      <p:grpSpPr>
        <a:xfrm>
          <a:off x="0" y="0"/>
          <a:ext cx="0" cy="0"/>
          <a:chOff x="0" y="0"/>
          <a:chExt cx="0" cy="0"/>
        </a:xfrm>
      </p:grpSpPr>
      <p:sp>
        <p:nvSpPr>
          <p:cNvPr id="78" name="Image"/>
          <p:cNvSpPr>
            <a:spLocks noGrp="1"/>
          </p:cNvSpPr>
          <p:nvPr>
            <p:ph type="pic" sz="half" idx="13"/>
          </p:nvPr>
        </p:nvSpPr>
        <p:spPr>
          <a:xfrm>
            <a:off x="6388100" y="2298700"/>
            <a:ext cx="11607800" cy="6527800"/>
          </a:xfrm>
          <a:prstGeom prst="rect">
            <a:avLst/>
          </a:prstGeom>
          <a:effectLst>
            <a:reflection stA="50000" endPos="40000" dir="5400000" sy="-100000" algn="bl" rotWithShape="0"/>
          </a:effectLst>
        </p:spPr>
        <p:txBody>
          <a:bodyPr lIns="91439" tIns="45719" rIns="91439" bIns="45719" anchor="t"/>
          <a:lstStyle/>
          <a:p>
            <a:endParaRPr/>
          </a:p>
        </p:txBody>
      </p:sp>
      <p:sp>
        <p:nvSpPr>
          <p:cNvPr id="79" name="Title Text"/>
          <p:cNvSpPr txBox="1">
            <a:spLocks noGrp="1"/>
          </p:cNvSpPr>
          <p:nvPr>
            <p:ph type="title"/>
          </p:nvPr>
        </p:nvSpPr>
        <p:spPr>
          <a:xfrm>
            <a:off x="1739900" y="10363200"/>
            <a:ext cx="20904200" cy="2387600"/>
          </a:xfrm>
          <a:prstGeom prst="rect">
            <a:avLst/>
          </a:prstGeom>
        </p:spPr>
        <p:txBody>
          <a:bodyPr/>
          <a:lstStyle/>
          <a:p>
            <a:r>
              <a:t>Title Text</a:t>
            </a:r>
          </a:p>
        </p:txBody>
      </p:sp>
      <p:sp>
        <p:nvSpPr>
          <p:cNvPr id="80" name="Slide Number"/>
          <p:cNvSpPr txBox="1">
            <a:spLocks noGrp="1"/>
          </p:cNvSpPr>
          <p:nvPr>
            <p:ph type="sldNum" sz="quarter" idx="2"/>
          </p:nvPr>
        </p:nvSpPr>
        <p:spPr>
          <a:xfrm>
            <a:off x="11969750" y="13093700"/>
            <a:ext cx="419100" cy="4572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87" name="Image"/>
          <p:cNvSpPr>
            <a:spLocks noGrp="1"/>
          </p:cNvSpPr>
          <p:nvPr>
            <p:ph type="pic" sz="quarter" idx="13"/>
          </p:nvPr>
        </p:nvSpPr>
        <p:spPr>
          <a:xfrm>
            <a:off x="15557500" y="2540000"/>
            <a:ext cx="6464300" cy="8623300"/>
          </a:xfrm>
          <a:prstGeom prst="rect">
            <a:avLst/>
          </a:prstGeom>
        </p:spPr>
        <p:txBody>
          <a:bodyPr lIns="91439" tIns="45719" rIns="91439" bIns="45719" anchor="t"/>
          <a:lstStyle/>
          <a:p>
            <a:endParaRPr/>
          </a:p>
        </p:txBody>
      </p:sp>
      <p:sp>
        <p:nvSpPr>
          <p:cNvPr id="88" name="Title Text"/>
          <p:cNvSpPr txBox="1">
            <a:spLocks noGrp="1"/>
          </p:cNvSpPr>
          <p:nvPr>
            <p:ph type="title"/>
          </p:nvPr>
        </p:nvSpPr>
        <p:spPr>
          <a:xfrm>
            <a:off x="1739900" y="2146300"/>
            <a:ext cx="12547600" cy="4635500"/>
          </a:xfrm>
          <a:prstGeom prst="rect">
            <a:avLst/>
          </a:prstGeom>
        </p:spPr>
        <p:txBody>
          <a:bodyPr anchor="b"/>
          <a:lstStyle>
            <a:lvl1pPr>
              <a:defRPr sz="9600"/>
            </a:lvl1pPr>
          </a:lstStyle>
          <a:p>
            <a:r>
              <a:t>Title Text</a:t>
            </a:r>
          </a:p>
        </p:txBody>
      </p:sp>
      <p:sp>
        <p:nvSpPr>
          <p:cNvPr id="89" name="Body Level One…"/>
          <p:cNvSpPr txBox="1">
            <a:spLocks noGrp="1"/>
          </p:cNvSpPr>
          <p:nvPr>
            <p:ph type="body" sz="quarter" idx="1"/>
          </p:nvPr>
        </p:nvSpPr>
        <p:spPr>
          <a:xfrm>
            <a:off x="1739900" y="6896100"/>
            <a:ext cx="12547600" cy="4635500"/>
          </a:xfrm>
          <a:prstGeom prst="rect">
            <a:avLst/>
          </a:prstGeom>
        </p:spPr>
        <p:txBody>
          <a:bodyPr anchor="t"/>
          <a:lstStyle>
            <a:lvl1pPr marL="0" indent="0" algn="ctr">
              <a:spcBef>
                <a:spcPts val="0"/>
              </a:spcBef>
              <a:buSzTx/>
              <a:buNone/>
              <a:defRPr sz="4600"/>
            </a:lvl1pPr>
            <a:lvl2pPr marL="0" indent="0" algn="ctr">
              <a:spcBef>
                <a:spcPts val="0"/>
              </a:spcBef>
              <a:buSzTx/>
              <a:buNone/>
              <a:defRPr sz="4600"/>
            </a:lvl2pPr>
            <a:lvl3pPr marL="0" indent="0" algn="ctr">
              <a:spcBef>
                <a:spcPts val="0"/>
              </a:spcBef>
              <a:buSzTx/>
              <a:buNone/>
              <a:defRPr sz="4600"/>
            </a:lvl3pPr>
            <a:lvl4pPr marL="0" indent="0" algn="ctr">
              <a:spcBef>
                <a:spcPts val="0"/>
              </a:spcBef>
              <a:buSzTx/>
              <a:buNone/>
              <a:defRPr sz="4600"/>
            </a:lvl4pPr>
            <a:lvl5pPr marL="0" indent="0" algn="ctr">
              <a:spcBef>
                <a:spcPts val="0"/>
              </a:spcBef>
              <a:buSzTx/>
              <a:buNone/>
              <a:defRPr sz="4600"/>
            </a:lvl5pPr>
          </a:lstStyle>
          <a:p>
            <a:r>
              <a:t>Body Level One</a:t>
            </a:r>
          </a:p>
          <a:p>
            <a:pPr lvl="1"/>
            <a:r>
              <a:t>Body Level Two</a:t>
            </a:r>
          </a:p>
          <a:p>
            <a:pPr lvl="2"/>
            <a:r>
              <a:t>Body Level Three</a:t>
            </a:r>
          </a:p>
          <a:p>
            <a:pPr lvl="3"/>
            <a:r>
              <a:t>Body Level Four</a:t>
            </a:r>
          </a:p>
          <a:p>
            <a:pPr lvl="4"/>
            <a:r>
              <a:t>Body Level Five</a:t>
            </a:r>
          </a:p>
        </p:txBody>
      </p:sp>
      <p:sp>
        <p:nvSpPr>
          <p:cNvPr id="90" name="Slide Number"/>
          <p:cNvSpPr txBox="1">
            <a:spLocks noGrp="1"/>
          </p:cNvSpPr>
          <p:nvPr>
            <p:ph type="sldNum" sz="quarter" idx="2"/>
          </p:nvPr>
        </p:nvSpPr>
        <p:spPr>
          <a:xfrm>
            <a:off x="11969750" y="13093700"/>
            <a:ext cx="419100" cy="4572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Photo - Vertical Reflection">
    <p:spTree>
      <p:nvGrpSpPr>
        <p:cNvPr id="1" name=""/>
        <p:cNvGrpSpPr/>
        <p:nvPr/>
      </p:nvGrpSpPr>
      <p:grpSpPr>
        <a:xfrm>
          <a:off x="0" y="0"/>
          <a:ext cx="0" cy="0"/>
          <a:chOff x="0" y="0"/>
          <a:chExt cx="0" cy="0"/>
        </a:xfrm>
      </p:grpSpPr>
      <p:sp>
        <p:nvSpPr>
          <p:cNvPr id="97" name="Image"/>
          <p:cNvSpPr>
            <a:spLocks noGrp="1"/>
          </p:cNvSpPr>
          <p:nvPr>
            <p:ph type="pic" sz="quarter" idx="13"/>
          </p:nvPr>
        </p:nvSpPr>
        <p:spPr>
          <a:xfrm>
            <a:off x="15557500" y="2540000"/>
            <a:ext cx="6464300" cy="8623300"/>
          </a:xfrm>
          <a:prstGeom prst="rect">
            <a:avLst/>
          </a:prstGeom>
          <a:effectLst>
            <a:reflection stA="50000" endPos="40000" dir="5400000" sy="-100000" algn="bl" rotWithShape="0"/>
          </a:effectLst>
        </p:spPr>
        <p:txBody>
          <a:bodyPr lIns="91439" tIns="45719" rIns="91439" bIns="45719" anchor="t"/>
          <a:lstStyle/>
          <a:p>
            <a:endParaRPr/>
          </a:p>
        </p:txBody>
      </p:sp>
      <p:sp>
        <p:nvSpPr>
          <p:cNvPr id="98" name="Title Text"/>
          <p:cNvSpPr txBox="1">
            <a:spLocks noGrp="1"/>
          </p:cNvSpPr>
          <p:nvPr>
            <p:ph type="title"/>
          </p:nvPr>
        </p:nvSpPr>
        <p:spPr>
          <a:xfrm>
            <a:off x="1739900" y="2146300"/>
            <a:ext cx="12547600" cy="4635500"/>
          </a:xfrm>
          <a:prstGeom prst="rect">
            <a:avLst/>
          </a:prstGeom>
        </p:spPr>
        <p:txBody>
          <a:bodyPr anchor="b"/>
          <a:lstStyle>
            <a:lvl1pPr>
              <a:defRPr sz="9600"/>
            </a:lvl1pPr>
          </a:lstStyle>
          <a:p>
            <a:r>
              <a:t>Title Text</a:t>
            </a:r>
          </a:p>
        </p:txBody>
      </p:sp>
      <p:sp>
        <p:nvSpPr>
          <p:cNvPr id="99" name="Body Level One…"/>
          <p:cNvSpPr txBox="1">
            <a:spLocks noGrp="1"/>
          </p:cNvSpPr>
          <p:nvPr>
            <p:ph type="body" sz="quarter" idx="1"/>
          </p:nvPr>
        </p:nvSpPr>
        <p:spPr>
          <a:xfrm>
            <a:off x="1739900" y="6896100"/>
            <a:ext cx="12547600" cy="4635500"/>
          </a:xfrm>
          <a:prstGeom prst="rect">
            <a:avLst/>
          </a:prstGeom>
        </p:spPr>
        <p:txBody>
          <a:bodyPr anchor="t"/>
          <a:lstStyle>
            <a:lvl1pPr marL="0" indent="0" algn="ctr">
              <a:spcBef>
                <a:spcPts val="0"/>
              </a:spcBef>
              <a:buSzTx/>
              <a:buNone/>
              <a:defRPr sz="4600"/>
            </a:lvl1pPr>
            <a:lvl2pPr marL="0" indent="0" algn="ctr">
              <a:spcBef>
                <a:spcPts val="0"/>
              </a:spcBef>
              <a:buSzTx/>
              <a:buNone/>
              <a:defRPr sz="4600"/>
            </a:lvl2pPr>
            <a:lvl3pPr marL="0" indent="0" algn="ctr">
              <a:spcBef>
                <a:spcPts val="0"/>
              </a:spcBef>
              <a:buSzTx/>
              <a:buNone/>
              <a:defRPr sz="4600"/>
            </a:lvl3pPr>
            <a:lvl4pPr marL="0" indent="0" algn="ctr">
              <a:spcBef>
                <a:spcPts val="0"/>
              </a:spcBef>
              <a:buSzTx/>
              <a:buNone/>
              <a:defRPr sz="4600"/>
            </a:lvl4pPr>
            <a:lvl5pPr marL="0" indent="0" algn="ctr">
              <a:spcBef>
                <a:spcPts val="0"/>
              </a:spcBef>
              <a:buSzTx/>
              <a:buNone/>
              <a:defRPr sz="4600"/>
            </a:lvl5pPr>
          </a:lstStyle>
          <a:p>
            <a:r>
              <a:t>Body Level One</a:t>
            </a:r>
          </a:p>
          <a:p>
            <a:pPr lvl="1"/>
            <a:r>
              <a:t>Body Level Two</a:t>
            </a:r>
          </a:p>
          <a:p>
            <a:pPr lvl="2"/>
            <a:r>
              <a:t>Body Level Three</a:t>
            </a:r>
          </a:p>
          <a:p>
            <a:pPr lvl="3"/>
            <a:r>
              <a:t>Body Level Four</a:t>
            </a:r>
          </a:p>
          <a:p>
            <a:pPr lvl="4"/>
            <a:r>
              <a:t>Body Level Five</a:t>
            </a:r>
          </a:p>
        </p:txBody>
      </p:sp>
      <p:sp>
        <p:nvSpPr>
          <p:cNvPr id="100" name="Slide Number"/>
          <p:cNvSpPr txBox="1">
            <a:spLocks noGrp="1"/>
          </p:cNvSpPr>
          <p:nvPr>
            <p:ph type="sldNum" sz="quarter" idx="2"/>
          </p:nvPr>
        </p:nvSpPr>
        <p:spPr>
          <a:xfrm>
            <a:off x="11969750" y="13093700"/>
            <a:ext cx="419100" cy="4572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107" name="Image"/>
          <p:cNvSpPr>
            <a:spLocks noGrp="1"/>
          </p:cNvSpPr>
          <p:nvPr>
            <p:ph type="pic" sz="quarter" idx="13"/>
          </p:nvPr>
        </p:nvSpPr>
        <p:spPr>
          <a:xfrm>
            <a:off x="14478000" y="4127500"/>
            <a:ext cx="6083300" cy="8102600"/>
          </a:xfrm>
          <a:prstGeom prst="rect">
            <a:avLst/>
          </a:prstGeom>
        </p:spPr>
        <p:txBody>
          <a:bodyPr lIns="91439" tIns="45719" rIns="91439" bIns="45719" anchor="t"/>
          <a:lstStyle/>
          <a:p>
            <a:endParaRPr/>
          </a:p>
        </p:txBody>
      </p:sp>
      <p:sp>
        <p:nvSpPr>
          <p:cNvPr id="108" name="Title Text"/>
          <p:cNvSpPr txBox="1">
            <a:spLocks noGrp="1"/>
          </p:cNvSpPr>
          <p:nvPr>
            <p:ph type="title"/>
          </p:nvPr>
        </p:nvSpPr>
        <p:spPr>
          <a:prstGeom prst="rect">
            <a:avLst/>
          </a:prstGeom>
        </p:spPr>
        <p:txBody>
          <a:bodyPr/>
          <a:lstStyle/>
          <a:p>
            <a:r>
              <a:t>Title Text</a:t>
            </a:r>
          </a:p>
        </p:txBody>
      </p:sp>
      <p:sp>
        <p:nvSpPr>
          <p:cNvPr id="109" name="Body Level One…"/>
          <p:cNvSpPr txBox="1">
            <a:spLocks noGrp="1"/>
          </p:cNvSpPr>
          <p:nvPr>
            <p:ph type="body" sz="half" idx="1"/>
          </p:nvPr>
        </p:nvSpPr>
        <p:spPr>
          <a:xfrm>
            <a:off x="1739900" y="3898900"/>
            <a:ext cx="10210800" cy="8547100"/>
          </a:xfrm>
          <a:prstGeom prst="rect">
            <a:avLst/>
          </a:prstGeom>
        </p:spPr>
        <p:txBody>
          <a:bodyPr/>
          <a:lstStyle>
            <a:lvl1pPr marL="1016000" indent="-698500">
              <a:spcBef>
                <a:spcPts val="6900"/>
              </a:spcBef>
              <a:defRPr sz="4200"/>
            </a:lvl1pPr>
            <a:lvl2pPr marL="1460500" indent="-698500">
              <a:spcBef>
                <a:spcPts val="6900"/>
              </a:spcBef>
              <a:defRPr sz="4200"/>
            </a:lvl2pPr>
            <a:lvl3pPr marL="1905000" indent="-698500">
              <a:spcBef>
                <a:spcPts val="6900"/>
              </a:spcBef>
              <a:defRPr sz="4200"/>
            </a:lvl3pPr>
            <a:lvl4pPr marL="2349500" indent="-698500">
              <a:spcBef>
                <a:spcPts val="6900"/>
              </a:spcBef>
              <a:defRPr sz="4200"/>
            </a:lvl4pPr>
            <a:lvl5pPr marL="2794000" indent="-698500">
              <a:spcBef>
                <a:spcPts val="6900"/>
              </a:spcBef>
              <a:defRPr sz="4200"/>
            </a:lvl5pPr>
          </a:lstStyle>
          <a:p>
            <a:r>
              <a:t>Body Level One</a:t>
            </a:r>
          </a:p>
          <a:p>
            <a:pPr lvl="1"/>
            <a:r>
              <a:t>Body Level Two</a:t>
            </a:r>
          </a:p>
          <a:p>
            <a:pPr lvl="2"/>
            <a:r>
              <a:t>Body Level Three</a:t>
            </a:r>
          </a:p>
          <a:p>
            <a:pPr lvl="3"/>
            <a:r>
              <a:t>Body Level Four</a:t>
            </a:r>
          </a:p>
          <a:p>
            <a:pPr lvl="4"/>
            <a:r>
              <a:t>Body Level Five</a:t>
            </a:r>
          </a:p>
        </p:txBody>
      </p:sp>
      <p:sp>
        <p:nvSpPr>
          <p:cNvPr id="110" name="Slide Number"/>
          <p:cNvSpPr txBox="1">
            <a:spLocks noGrp="1"/>
          </p:cNvSpPr>
          <p:nvPr>
            <p:ph type="sldNum" sz="quarter" idx="2"/>
          </p:nvPr>
        </p:nvSpPr>
        <p:spPr>
          <a:xfrm>
            <a:off x="11969750" y="13093700"/>
            <a:ext cx="419100" cy="4572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Title &amp; Bullets - Right">
    <p:spTree>
      <p:nvGrpSpPr>
        <p:cNvPr id="1" name=""/>
        <p:cNvGrpSpPr/>
        <p:nvPr/>
      </p:nvGrpSpPr>
      <p:grpSpPr>
        <a:xfrm>
          <a:off x="0" y="0"/>
          <a:ext cx="0" cy="0"/>
          <a:chOff x="0" y="0"/>
          <a:chExt cx="0" cy="0"/>
        </a:xfrm>
      </p:grpSpPr>
      <p:sp>
        <p:nvSpPr>
          <p:cNvPr id="126" name="Title Text"/>
          <p:cNvSpPr txBox="1">
            <a:spLocks noGrp="1"/>
          </p:cNvSpPr>
          <p:nvPr>
            <p:ph type="title"/>
          </p:nvPr>
        </p:nvSpPr>
        <p:spPr>
          <a:prstGeom prst="rect">
            <a:avLst/>
          </a:prstGeom>
        </p:spPr>
        <p:txBody>
          <a:bodyPr/>
          <a:lstStyle/>
          <a:p>
            <a:r>
              <a:t>Title Text</a:t>
            </a:r>
          </a:p>
        </p:txBody>
      </p:sp>
      <p:sp>
        <p:nvSpPr>
          <p:cNvPr id="127" name="Body Level One…"/>
          <p:cNvSpPr txBox="1">
            <a:spLocks noGrp="1"/>
          </p:cNvSpPr>
          <p:nvPr>
            <p:ph type="body" sz="half" idx="1"/>
          </p:nvPr>
        </p:nvSpPr>
        <p:spPr>
          <a:xfrm>
            <a:off x="13284200" y="3898900"/>
            <a:ext cx="9359900" cy="8547100"/>
          </a:xfrm>
          <a:prstGeom prst="rect">
            <a:avLst/>
          </a:prstGeom>
        </p:spPr>
        <p:txBody>
          <a:bodyPr/>
          <a:lstStyle>
            <a:lvl1pPr marL="1016000" indent="-698500">
              <a:spcBef>
                <a:spcPts val="6900"/>
              </a:spcBef>
              <a:defRPr sz="4200"/>
            </a:lvl1pPr>
            <a:lvl2pPr marL="1460500" indent="-698500">
              <a:spcBef>
                <a:spcPts val="6900"/>
              </a:spcBef>
              <a:defRPr sz="4200"/>
            </a:lvl2pPr>
            <a:lvl3pPr marL="1905000" indent="-698500">
              <a:spcBef>
                <a:spcPts val="6900"/>
              </a:spcBef>
              <a:defRPr sz="4200"/>
            </a:lvl3pPr>
            <a:lvl4pPr marL="2349500" indent="-698500">
              <a:spcBef>
                <a:spcPts val="6900"/>
              </a:spcBef>
              <a:defRPr sz="4200"/>
            </a:lvl4pPr>
            <a:lvl5pPr marL="2794000" indent="-698500">
              <a:spcBef>
                <a:spcPts val="6900"/>
              </a:spcBef>
              <a:defRPr sz="4200"/>
            </a:lvl5pPr>
          </a:lstStyle>
          <a:p>
            <a:r>
              <a:t>Body Level One</a:t>
            </a:r>
          </a:p>
          <a:p>
            <a:pPr lvl="1"/>
            <a:r>
              <a:t>Body Level Two</a:t>
            </a:r>
          </a:p>
          <a:p>
            <a:pPr lvl="2"/>
            <a:r>
              <a:t>Body Level Three</a:t>
            </a:r>
          </a:p>
          <a:p>
            <a:pPr lvl="3"/>
            <a:r>
              <a:t>Body Level Four</a:t>
            </a:r>
          </a:p>
          <a:p>
            <a:pPr lvl="4"/>
            <a:r>
              <a:t>Body Level Five</a:t>
            </a:r>
          </a:p>
        </p:txBody>
      </p:sp>
      <p:sp>
        <p:nvSpPr>
          <p:cNvPr id="128" name="Slide Number"/>
          <p:cNvSpPr txBox="1">
            <a:spLocks noGrp="1"/>
          </p:cNvSpPr>
          <p:nvPr>
            <p:ph type="sldNum" sz="quarter" idx="2"/>
          </p:nvPr>
        </p:nvSpPr>
        <p:spPr>
          <a:xfrm>
            <a:off x="11969750" y="13093700"/>
            <a:ext cx="419100" cy="4572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53" name="Title Text"/>
          <p:cNvSpPr txBox="1">
            <a:spLocks noGrp="1"/>
          </p:cNvSpPr>
          <p:nvPr>
            <p:ph type="title"/>
          </p:nvPr>
        </p:nvSpPr>
        <p:spPr>
          <a:xfrm>
            <a:off x="2489200" y="355600"/>
            <a:ext cx="19405600" cy="3441700"/>
          </a:xfrm>
          <a:prstGeom prst="rect">
            <a:avLst/>
          </a:prstGeom>
        </p:spPr>
        <p:txBody>
          <a:bodyPr/>
          <a:lstStyle/>
          <a:p>
            <a:r>
              <a:t>Title Text</a:t>
            </a:r>
          </a:p>
        </p:txBody>
      </p:sp>
      <p:sp>
        <p:nvSpPr>
          <p:cNvPr id="5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766575256"/>
      </p:ext>
    </p:extLst>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13" Type="http://schemas.openxmlformats.org/officeDocument/2006/relationships/slideLayout" Target="../slideLayouts/slideLayout22.xml"/><Relationship Id="rId3" Type="http://schemas.openxmlformats.org/officeDocument/2006/relationships/slideLayout" Target="../slideLayouts/slideLayout12.xml"/><Relationship Id="rId7" Type="http://schemas.openxmlformats.org/officeDocument/2006/relationships/slideLayout" Target="../slideLayouts/slideLayout16.xml"/><Relationship Id="rId12" Type="http://schemas.openxmlformats.org/officeDocument/2006/relationships/slideLayout" Target="../slideLayouts/slideLayout21.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5" Type="http://schemas.openxmlformats.org/officeDocument/2006/relationships/slideLayout" Target="../slideLayouts/slideLayout14.xml"/><Relationship Id="rId10" Type="http://schemas.openxmlformats.org/officeDocument/2006/relationships/slideLayout" Target="../slideLayouts/slideLayout19.xml"/><Relationship Id="rId4" Type="http://schemas.openxmlformats.org/officeDocument/2006/relationships/slideLayout" Target="../slideLayouts/slideLayout13.xml"/><Relationship Id="rId9" Type="http://schemas.openxmlformats.org/officeDocument/2006/relationships/slideLayout" Target="../slideLayouts/slideLayout18.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1739900" y="355600"/>
            <a:ext cx="20904200" cy="34417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p>
            <a:r>
              <a:t>Title Text</a:t>
            </a:r>
          </a:p>
        </p:txBody>
      </p:sp>
      <p:sp>
        <p:nvSpPr>
          <p:cNvPr id="3" name="Body Level One…"/>
          <p:cNvSpPr txBox="1">
            <a:spLocks noGrp="1"/>
          </p:cNvSpPr>
          <p:nvPr>
            <p:ph type="body" idx="1"/>
          </p:nvPr>
        </p:nvSpPr>
        <p:spPr>
          <a:xfrm>
            <a:off x="1739900" y="3898900"/>
            <a:ext cx="20904200" cy="85471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23698200" y="13068300"/>
            <a:ext cx="419100" cy="457200"/>
          </a:xfrm>
          <a:prstGeom prst="rect">
            <a:avLst/>
          </a:prstGeom>
          <a:ln w="12700">
            <a:miter lim="400000"/>
          </a:ln>
        </p:spPr>
        <p:txBody>
          <a:bodyPr wrap="none" lIns="50800" tIns="50800" rIns="50800" bIns="50800" anchor="b">
            <a:spAutoFit/>
          </a:bodyPr>
          <a:lstStyle>
            <a:lvl1pPr>
              <a:defRPr sz="2400"/>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2" r:id="rId2"/>
    <p:sldLayoutId id="2147483656" r:id="rId3"/>
    <p:sldLayoutId id="2147483657" r:id="rId4"/>
    <p:sldLayoutId id="2147483658" r:id="rId5"/>
    <p:sldLayoutId id="2147483659" r:id="rId6"/>
    <p:sldLayoutId id="2147483660" r:id="rId7"/>
    <p:sldLayoutId id="2147483662" r:id="rId8"/>
    <p:sldLayoutId id="2147483910" r:id="rId9"/>
  </p:sldLayoutIdLst>
  <p:transition spd="med"/>
  <p:txStyles>
    <p:title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p:titleStyle>
    <p:bodyStyle>
      <a:lvl1pPr marL="1117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1pPr>
      <a:lvl2pPr marL="15621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2pPr>
      <a:lvl3pPr marL="2006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3pPr>
      <a:lvl4pPr marL="24511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4pPr>
      <a:lvl5pPr marL="2895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5pPr>
      <a:lvl6pPr marL="32512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6pPr>
      <a:lvl7pPr marL="36068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7pPr>
      <a:lvl8pPr marL="39624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8pPr>
      <a:lvl9pPr marL="43180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9pPr>
    </p:bodyStyle>
    <p:otherStyle>
      <a:lvl1pPr marL="0" marR="0" indent="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1pPr>
      <a:lvl2pPr marL="0" marR="0" indent="3429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2pPr>
      <a:lvl3pPr marL="0" marR="0" indent="6858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3pPr>
      <a:lvl4pPr marL="0" marR="0" indent="10287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4pPr>
      <a:lvl5pPr marL="0" marR="0" indent="13716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5pPr>
      <a:lvl6pPr marL="0" marR="0" indent="17145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6pPr>
      <a:lvl7pPr marL="0" marR="0" indent="20574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7pPr>
      <a:lvl8pPr marL="0" marR="0" indent="24003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8pPr>
      <a:lvl9pPr marL="0" marR="0" indent="27432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1739900" y="355600"/>
            <a:ext cx="20904200" cy="3441700"/>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lstStyle/>
          <a:p>
            <a:r>
              <a:t>Title Text</a:t>
            </a:r>
          </a:p>
        </p:txBody>
      </p:sp>
      <p:sp>
        <p:nvSpPr>
          <p:cNvPr id="3" name="Body Level One…"/>
          <p:cNvSpPr txBox="1">
            <a:spLocks noGrp="1"/>
          </p:cNvSpPr>
          <p:nvPr>
            <p:ph type="body" idx="1"/>
          </p:nvPr>
        </p:nvSpPr>
        <p:spPr>
          <a:xfrm>
            <a:off x="1739900" y="3898900"/>
            <a:ext cx="20904200" cy="8547100"/>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11969750" y="13093700"/>
            <a:ext cx="419100" cy="457200"/>
          </a:xfrm>
          <a:prstGeom prst="rect">
            <a:avLst/>
          </a:prstGeom>
          <a:ln w="12700">
            <a:miter lim="400000"/>
          </a:ln>
        </p:spPr>
        <p:txBody>
          <a:bodyPr wrap="none" lIns="50800" tIns="50800" rIns="50800" bIns="50800" anchor="b">
            <a:spAutoFit/>
          </a:bodyPr>
          <a:lstStyle>
            <a:lvl1pPr>
              <a:defRPr sz="2400"/>
            </a:lvl1pPr>
          </a:lstStyle>
          <a:p>
            <a:fld id="{86CB4B4D-7CA3-9044-876B-883B54F8677D}" type="slidenum">
              <a:t>‹#›</a:t>
            </a:fld>
            <a:endParaRPr/>
          </a:p>
        </p:txBody>
      </p:sp>
    </p:spTree>
    <p:extLst>
      <p:ext uri="{BB962C8B-B14F-4D97-AF65-F5344CB8AC3E}">
        <p14:creationId xmlns:p14="http://schemas.microsoft.com/office/powerpoint/2010/main" val="1203966887"/>
      </p:ext>
    </p:extLst>
  </p:cSld>
  <p:clrMap bg1="lt1" tx1="dk1" bg2="lt2" tx2="dk2" accent1="accent1" accent2="accent2" accent3="accent3" accent4="accent4" accent5="accent5" accent6="accent6" hlink="hlink" folHlink="folHlink"/>
  <p:sldLayoutIdLst>
    <p:sldLayoutId id="2147483873" r:id="rId1"/>
    <p:sldLayoutId id="2147483876" r:id="rId2"/>
    <p:sldLayoutId id="2147483880" r:id="rId3"/>
    <p:sldLayoutId id="2147483881" r:id="rId4"/>
    <p:sldLayoutId id="2147483882" r:id="rId5"/>
    <p:sldLayoutId id="2147483883" r:id="rId6"/>
    <p:sldLayoutId id="2147483884" r:id="rId7"/>
    <p:sldLayoutId id="2147483885" r:id="rId8"/>
    <p:sldLayoutId id="2147483890" r:id="rId9"/>
    <p:sldLayoutId id="2147483891" r:id="rId10"/>
    <p:sldLayoutId id="2147483892" r:id="rId11"/>
    <p:sldLayoutId id="2147483894" r:id="rId12"/>
    <p:sldLayoutId id="2147483911" r:id="rId13"/>
  </p:sldLayoutIdLst>
  <p:transition spd="med"/>
  <p:txStyles>
    <p:title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n-lt"/>
          <a:ea typeface="+mn-ea"/>
          <a:cs typeface="+mn-cs"/>
          <a:sym typeface="Gill Sans"/>
        </a:defRPr>
      </a:lvl1pPr>
      <a:lvl2pPr marL="0" marR="0" indent="228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n-lt"/>
          <a:ea typeface="+mn-ea"/>
          <a:cs typeface="+mn-cs"/>
          <a:sym typeface="Gill Sans"/>
        </a:defRPr>
      </a:lvl2pPr>
      <a:lvl3pPr marL="0" marR="0" indent="457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n-lt"/>
          <a:ea typeface="+mn-ea"/>
          <a:cs typeface="+mn-cs"/>
          <a:sym typeface="Gill Sans"/>
        </a:defRPr>
      </a:lvl3pPr>
      <a:lvl4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n-lt"/>
          <a:ea typeface="+mn-ea"/>
          <a:cs typeface="+mn-cs"/>
          <a:sym typeface="Gill Sans"/>
        </a:defRPr>
      </a:lvl4pPr>
      <a:lvl5pPr marL="0" marR="0" indent="914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n-lt"/>
          <a:ea typeface="+mn-ea"/>
          <a:cs typeface="+mn-cs"/>
          <a:sym typeface="Gill Sans"/>
        </a:defRPr>
      </a:lvl5pPr>
      <a:lvl6pPr marL="0" marR="0" indent="11430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n-lt"/>
          <a:ea typeface="+mn-ea"/>
          <a:cs typeface="+mn-cs"/>
          <a:sym typeface="Gill Sans"/>
        </a:defRPr>
      </a:lvl6pPr>
      <a:lvl7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n-lt"/>
          <a:ea typeface="+mn-ea"/>
          <a:cs typeface="+mn-cs"/>
          <a:sym typeface="Gill Sans"/>
        </a:defRPr>
      </a:lvl7pPr>
      <a:lvl8pPr marL="0" marR="0" indent="1600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n-lt"/>
          <a:ea typeface="+mn-ea"/>
          <a:cs typeface="+mn-cs"/>
          <a:sym typeface="Gill Sans"/>
        </a:defRPr>
      </a:lvl8pPr>
      <a:lvl9pPr marL="0" marR="0" indent="1828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n-lt"/>
          <a:ea typeface="+mn-ea"/>
          <a:cs typeface="+mn-cs"/>
          <a:sym typeface="Gill Sans"/>
        </a:defRPr>
      </a:lvl9pPr>
    </p:titleStyle>
    <p:bodyStyle>
      <a:lvl1pPr marL="1117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n-lt"/>
          <a:ea typeface="+mn-ea"/>
          <a:cs typeface="+mn-cs"/>
          <a:sym typeface="Gill Sans"/>
        </a:defRPr>
      </a:lvl1pPr>
      <a:lvl2pPr marL="15621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n-lt"/>
          <a:ea typeface="+mn-ea"/>
          <a:cs typeface="+mn-cs"/>
          <a:sym typeface="Gill Sans"/>
        </a:defRPr>
      </a:lvl2pPr>
      <a:lvl3pPr marL="2006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n-lt"/>
          <a:ea typeface="+mn-ea"/>
          <a:cs typeface="+mn-cs"/>
          <a:sym typeface="Gill Sans"/>
        </a:defRPr>
      </a:lvl3pPr>
      <a:lvl4pPr marL="24511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n-lt"/>
          <a:ea typeface="+mn-ea"/>
          <a:cs typeface="+mn-cs"/>
          <a:sym typeface="Gill Sans"/>
        </a:defRPr>
      </a:lvl4pPr>
      <a:lvl5pPr marL="2895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n-lt"/>
          <a:ea typeface="+mn-ea"/>
          <a:cs typeface="+mn-cs"/>
          <a:sym typeface="Gill Sans"/>
        </a:defRPr>
      </a:lvl5pPr>
      <a:lvl6pPr marL="32512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n-lt"/>
          <a:ea typeface="+mn-ea"/>
          <a:cs typeface="+mn-cs"/>
          <a:sym typeface="Gill Sans"/>
        </a:defRPr>
      </a:lvl6pPr>
      <a:lvl7pPr marL="36068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n-lt"/>
          <a:ea typeface="+mn-ea"/>
          <a:cs typeface="+mn-cs"/>
          <a:sym typeface="Gill Sans"/>
        </a:defRPr>
      </a:lvl7pPr>
      <a:lvl8pPr marL="39624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n-lt"/>
          <a:ea typeface="+mn-ea"/>
          <a:cs typeface="+mn-cs"/>
          <a:sym typeface="Gill Sans"/>
        </a:defRPr>
      </a:lvl8pPr>
      <a:lvl9pPr marL="43180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n-lt"/>
          <a:ea typeface="+mn-ea"/>
          <a:cs typeface="+mn-cs"/>
          <a:sym typeface="Gill Sans"/>
        </a:defRPr>
      </a:lvl9pPr>
    </p:bodyStyle>
    <p:otherStyle>
      <a:lvl1pPr marL="0" marR="0" indent="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1pPr>
      <a:lvl2pPr marL="0" marR="0" indent="2286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2pPr>
      <a:lvl3pPr marL="0" marR="0" indent="4572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3pPr>
      <a:lvl4pPr marL="0" marR="0" indent="6858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4pPr>
      <a:lvl5pPr marL="0" marR="0" indent="9144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5pPr>
      <a:lvl6pPr marL="0" marR="0" indent="11430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6pPr>
      <a:lvl7pPr marL="0" marR="0" indent="13716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7pPr>
      <a:lvl8pPr marL="0" marR="0" indent="16002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8pPr>
      <a:lvl9pPr marL="0" marR="0" indent="18288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8.tif"/><Relationship Id="rId13" Type="http://schemas.openxmlformats.org/officeDocument/2006/relationships/image" Target="../media/image13.tif"/><Relationship Id="rId3" Type="http://schemas.openxmlformats.org/officeDocument/2006/relationships/image" Target="../media/image3.tif"/><Relationship Id="rId7" Type="http://schemas.openxmlformats.org/officeDocument/2006/relationships/image" Target="../media/image7.tif"/><Relationship Id="rId12" Type="http://schemas.openxmlformats.org/officeDocument/2006/relationships/image" Target="../media/image12.tif"/><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6.tif"/><Relationship Id="rId11" Type="http://schemas.openxmlformats.org/officeDocument/2006/relationships/image" Target="../media/image11.tif"/><Relationship Id="rId5" Type="http://schemas.openxmlformats.org/officeDocument/2006/relationships/image" Target="../media/image5.tif"/><Relationship Id="rId10" Type="http://schemas.openxmlformats.org/officeDocument/2006/relationships/image" Target="../media/image10.tif"/><Relationship Id="rId4" Type="http://schemas.openxmlformats.org/officeDocument/2006/relationships/image" Target="../media/image4.tif"/><Relationship Id="rId9" Type="http://schemas.openxmlformats.org/officeDocument/2006/relationships/image" Target="../media/image9.tif"/></Relationships>
</file>

<file path=ppt/slides/_rels/slide10.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image" Target="../media/image14.png"/><Relationship Id="rId7" Type="http://schemas.openxmlformats.org/officeDocument/2006/relationships/diagramColors" Target="../diagrams/colors5.xml"/><Relationship Id="rId2" Type="http://schemas.openxmlformats.org/officeDocument/2006/relationships/notesSlide" Target="../notesSlides/notesSlide9.xml"/><Relationship Id="rId1" Type="http://schemas.openxmlformats.org/officeDocument/2006/relationships/slideLayout" Target="../slideLayouts/slideLayout8.xml"/><Relationship Id="rId6" Type="http://schemas.openxmlformats.org/officeDocument/2006/relationships/diagramQuickStyle" Target="../diagrams/quickStyle5.xml"/><Relationship Id="rId5" Type="http://schemas.openxmlformats.org/officeDocument/2006/relationships/diagramLayout" Target="../diagrams/layout5.xml"/><Relationship Id="rId10" Type="http://schemas.openxmlformats.org/officeDocument/2006/relationships/image" Target="../media/image16.svg"/><Relationship Id="rId4" Type="http://schemas.openxmlformats.org/officeDocument/2006/relationships/diagramData" Target="../diagrams/data5.xml"/><Relationship Id="rId9"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20.svg"/><Relationship Id="rId2" Type="http://schemas.openxmlformats.org/officeDocument/2006/relationships/notesSlide" Target="../notesSlides/notesSlide10.xml"/><Relationship Id="rId1" Type="http://schemas.openxmlformats.org/officeDocument/2006/relationships/slideLayout" Target="../slideLayouts/slideLayout8.xml"/><Relationship Id="rId6" Type="http://schemas.openxmlformats.org/officeDocument/2006/relationships/image" Target="../media/image19.png"/><Relationship Id="rId5" Type="http://schemas.openxmlformats.org/officeDocument/2006/relationships/image" Target="../media/image18.sv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notesSlide" Target="../notesSlides/notesSlide11.xml"/><Relationship Id="rId7" Type="http://schemas.openxmlformats.org/officeDocument/2006/relationships/image" Target="../media/image19.png"/><Relationship Id="rId2" Type="http://schemas.openxmlformats.org/officeDocument/2006/relationships/slideLayout" Target="../slideLayouts/slideLayout8.xml"/><Relationship Id="rId1" Type="http://schemas.openxmlformats.org/officeDocument/2006/relationships/themeOverride" Target="../theme/themeOverride1.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notesSlide" Target="../notesSlides/notesSlide12.xml"/><Relationship Id="rId7" Type="http://schemas.openxmlformats.org/officeDocument/2006/relationships/image" Target="../media/image19.png"/><Relationship Id="rId2" Type="http://schemas.openxmlformats.org/officeDocument/2006/relationships/slideLayout" Target="../slideLayouts/slideLayout8.xml"/><Relationship Id="rId1" Type="http://schemas.openxmlformats.org/officeDocument/2006/relationships/themeOverride" Target="../theme/themeOverride2.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20.svg"/><Relationship Id="rId2" Type="http://schemas.openxmlformats.org/officeDocument/2006/relationships/notesSlide" Target="../notesSlides/notesSlide13.xml"/><Relationship Id="rId1" Type="http://schemas.openxmlformats.org/officeDocument/2006/relationships/slideLayout" Target="../slideLayouts/slideLayout8.xml"/><Relationship Id="rId6" Type="http://schemas.openxmlformats.org/officeDocument/2006/relationships/image" Target="../media/image19.png"/><Relationship Id="rId5" Type="http://schemas.openxmlformats.org/officeDocument/2006/relationships/image" Target="../media/image18.svg"/><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20.svg"/><Relationship Id="rId2" Type="http://schemas.openxmlformats.org/officeDocument/2006/relationships/notesSlide" Target="../notesSlides/notesSlide14.xml"/><Relationship Id="rId1" Type="http://schemas.openxmlformats.org/officeDocument/2006/relationships/slideLayout" Target="../slideLayouts/slideLayout8.xml"/><Relationship Id="rId6" Type="http://schemas.openxmlformats.org/officeDocument/2006/relationships/image" Target="../media/image19.png"/><Relationship Id="rId5" Type="http://schemas.openxmlformats.org/officeDocument/2006/relationships/image" Target="../media/image18.svg"/><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20.svg"/><Relationship Id="rId2" Type="http://schemas.openxmlformats.org/officeDocument/2006/relationships/notesSlide" Target="../notesSlides/notesSlide15.xml"/><Relationship Id="rId1" Type="http://schemas.openxmlformats.org/officeDocument/2006/relationships/slideLayout" Target="../slideLayouts/slideLayout8.xml"/><Relationship Id="rId6" Type="http://schemas.openxmlformats.org/officeDocument/2006/relationships/image" Target="../media/image19.png"/><Relationship Id="rId5" Type="http://schemas.openxmlformats.org/officeDocument/2006/relationships/image" Target="../media/image18.svg"/><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8.xml"/><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8.xml"/><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8.xml"/><Relationship Id="rId5" Type="http://schemas.openxmlformats.org/officeDocument/2006/relationships/image" Target="../media/image25.png"/><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8.xml"/><Relationship Id="rId5" Type="http://schemas.openxmlformats.org/officeDocument/2006/relationships/image" Target="../media/image25.png"/><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8.xml"/><Relationship Id="rId5" Type="http://schemas.openxmlformats.org/officeDocument/2006/relationships/image" Target="../media/image28.png"/><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4.xml"/><Relationship Id="rId1" Type="http://schemas.openxmlformats.org/officeDocument/2006/relationships/slideLayout" Target="../slideLayouts/slideLayout8.xml"/><Relationship Id="rId4" Type="http://schemas.openxmlformats.org/officeDocument/2006/relationships/image" Target="../media/image31.png"/></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5.xml"/><Relationship Id="rId1" Type="http://schemas.openxmlformats.org/officeDocument/2006/relationships/slideLayout" Target="../slideLayouts/slideLayout8.xml"/><Relationship Id="rId4" Type="http://schemas.openxmlformats.org/officeDocument/2006/relationships/image" Target="../media/image31.png"/></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6.xml"/><Relationship Id="rId1" Type="http://schemas.openxmlformats.org/officeDocument/2006/relationships/slideLayout" Target="../slideLayouts/slideLayout8.xml"/><Relationship Id="rId4" Type="http://schemas.openxmlformats.org/officeDocument/2006/relationships/image" Target="../media/image33.png"/></Relationships>
</file>

<file path=ppt/slides/_rels/slide28.xml.rels><?xml version="1.0" encoding="UTF-8" standalone="yes"?>
<Relationships xmlns="http://schemas.openxmlformats.org/package/2006/relationships"><Relationship Id="rId3" Type="http://schemas.openxmlformats.org/officeDocument/2006/relationships/hyperlink" Target="https://tkakar.github.io/Website/DIVA.html" TargetMode="External"/><Relationship Id="rId2" Type="http://schemas.openxmlformats.org/officeDocument/2006/relationships/notesSlide" Target="../notesSlides/notesSlide27.xml"/><Relationship Id="rId1" Type="http://schemas.openxmlformats.org/officeDocument/2006/relationships/slideLayout" Target="../slideLayouts/slideLayout8.xml"/><Relationship Id="rId5" Type="http://schemas.openxmlformats.org/officeDocument/2006/relationships/image" Target="../media/image35.png"/><Relationship Id="rId4" Type="http://schemas.openxmlformats.org/officeDocument/2006/relationships/image" Target="../media/image34.png"/></Relationships>
</file>

<file path=ppt/slides/_rels/slide29.xml.rels><?xml version="1.0" encoding="UTF-8" standalone="yes"?>
<Relationships xmlns="http://schemas.openxmlformats.org/package/2006/relationships"><Relationship Id="rId3" Type="http://schemas.openxmlformats.org/officeDocument/2006/relationships/hyperlink" Target="https://tkakar.github.io/Website/DIVA.html" TargetMode="External"/><Relationship Id="rId2" Type="http://schemas.openxmlformats.org/officeDocument/2006/relationships/notesSlide" Target="../notesSlides/notesSlide28.xml"/><Relationship Id="rId1" Type="http://schemas.openxmlformats.org/officeDocument/2006/relationships/slideLayout" Target="../slideLayouts/slideLayout8.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3" Type="http://schemas.openxmlformats.org/officeDocument/2006/relationships/hyperlink" Target="https://tkakar.github.io/Website/DIVA.html" TargetMode="External"/><Relationship Id="rId2" Type="http://schemas.openxmlformats.org/officeDocument/2006/relationships/notesSlide" Target="../notesSlides/notesSlide29.xml"/><Relationship Id="rId1" Type="http://schemas.openxmlformats.org/officeDocument/2006/relationships/slideLayout" Target="../slideLayouts/slideLayout8.xml"/><Relationship Id="rId4" Type="http://schemas.openxmlformats.org/officeDocument/2006/relationships/image" Target="../media/image37.png"/></Relationships>
</file>

<file path=ppt/slides/_rels/slide31.xml.rels><?xml version="1.0" encoding="UTF-8" standalone="yes"?>
<Relationships xmlns="http://schemas.openxmlformats.org/package/2006/relationships"><Relationship Id="rId3" Type="http://schemas.openxmlformats.org/officeDocument/2006/relationships/hyperlink" Target="https://tkakar.github.io/Website/DIVA.html" TargetMode="External"/><Relationship Id="rId2" Type="http://schemas.openxmlformats.org/officeDocument/2006/relationships/notesSlide" Target="../notesSlides/notesSlide30.xml"/><Relationship Id="rId1" Type="http://schemas.openxmlformats.org/officeDocument/2006/relationships/slideLayout" Target="../slideLayouts/slideLayout8.xml"/><Relationship Id="rId4" Type="http://schemas.openxmlformats.org/officeDocument/2006/relationships/image" Target="../media/image38.png"/></Relationships>
</file>

<file path=ppt/slides/_rels/slide32.xml.rels><?xml version="1.0" encoding="UTF-8" standalone="yes"?>
<Relationships xmlns="http://schemas.openxmlformats.org/package/2006/relationships"><Relationship Id="rId3" Type="http://schemas.openxmlformats.org/officeDocument/2006/relationships/hyperlink" Target="https://tkakar.github.io/Website/DIVA.html" TargetMode="External"/><Relationship Id="rId2" Type="http://schemas.openxmlformats.org/officeDocument/2006/relationships/notesSlide" Target="../notesSlides/notesSlide31.xml"/><Relationship Id="rId1" Type="http://schemas.openxmlformats.org/officeDocument/2006/relationships/slideLayout" Target="../slideLayouts/slideLayout8.xml"/><Relationship Id="rId4" Type="http://schemas.openxmlformats.org/officeDocument/2006/relationships/image" Target="../media/image39.png"/></Relationships>
</file>

<file path=ppt/slides/_rels/slide33.xml.rels><?xml version="1.0" encoding="UTF-8" standalone="yes"?>
<Relationships xmlns="http://schemas.openxmlformats.org/package/2006/relationships"><Relationship Id="rId3" Type="http://schemas.openxmlformats.org/officeDocument/2006/relationships/hyperlink" Target="https://tkakar.github.io/Website/DIVA.html" TargetMode="External"/><Relationship Id="rId2" Type="http://schemas.openxmlformats.org/officeDocument/2006/relationships/notesSlide" Target="../notesSlides/notesSlide32.xml"/><Relationship Id="rId1" Type="http://schemas.openxmlformats.org/officeDocument/2006/relationships/slideLayout" Target="../slideLayouts/slideLayout8.xml"/><Relationship Id="rId5" Type="http://schemas.openxmlformats.org/officeDocument/2006/relationships/image" Target="../media/image41.png"/><Relationship Id="rId4" Type="http://schemas.openxmlformats.org/officeDocument/2006/relationships/image" Target="../media/image40.png"/></Relationships>
</file>

<file path=ppt/slides/_rels/slide34.xml.rels><?xml version="1.0" encoding="UTF-8" standalone="yes"?>
<Relationships xmlns="http://schemas.openxmlformats.org/package/2006/relationships"><Relationship Id="rId3" Type="http://schemas.openxmlformats.org/officeDocument/2006/relationships/hyperlink" Target="https://tkakar.github.io/Website/DIVA.html" TargetMode="External"/><Relationship Id="rId2" Type="http://schemas.openxmlformats.org/officeDocument/2006/relationships/notesSlide" Target="../notesSlides/notesSlide33.xml"/><Relationship Id="rId1" Type="http://schemas.openxmlformats.org/officeDocument/2006/relationships/slideLayout" Target="../slideLayouts/slideLayout8.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35.xml.rels><?xml version="1.0" encoding="UTF-8" standalone="yes"?>
<Relationships xmlns="http://schemas.openxmlformats.org/package/2006/relationships"><Relationship Id="rId3" Type="http://schemas.openxmlformats.org/officeDocument/2006/relationships/hyperlink" Target="https://tkakar.github.io/Website/DIVA.html" TargetMode="External"/><Relationship Id="rId2" Type="http://schemas.openxmlformats.org/officeDocument/2006/relationships/notesSlide" Target="../notesSlides/notesSlide34.xml"/><Relationship Id="rId1" Type="http://schemas.openxmlformats.org/officeDocument/2006/relationships/slideLayout" Target="../slideLayouts/slideLayout8.xml"/><Relationship Id="rId4" Type="http://schemas.openxmlformats.org/officeDocument/2006/relationships/image" Target="../media/image45.png"/></Relationships>
</file>

<file path=ppt/slides/_rels/slide36.xml.rels><?xml version="1.0" encoding="UTF-8" standalone="yes"?>
<Relationships xmlns="http://schemas.openxmlformats.org/package/2006/relationships"><Relationship Id="rId8" Type="http://schemas.microsoft.com/office/2007/relationships/diagramDrawing" Target="../diagrams/drawing6.xml"/><Relationship Id="rId3" Type="http://schemas.openxmlformats.org/officeDocument/2006/relationships/image" Target="../media/image14.png"/><Relationship Id="rId7" Type="http://schemas.openxmlformats.org/officeDocument/2006/relationships/diagramColors" Target="../diagrams/colors6.xml"/><Relationship Id="rId2" Type="http://schemas.openxmlformats.org/officeDocument/2006/relationships/notesSlide" Target="../notesSlides/notesSlide35.xml"/><Relationship Id="rId1" Type="http://schemas.openxmlformats.org/officeDocument/2006/relationships/slideLayout" Target="../slideLayouts/slideLayout8.xml"/><Relationship Id="rId6" Type="http://schemas.openxmlformats.org/officeDocument/2006/relationships/diagramQuickStyle" Target="../diagrams/quickStyle6.xml"/><Relationship Id="rId5" Type="http://schemas.openxmlformats.org/officeDocument/2006/relationships/diagramLayout" Target="../diagrams/layout6.xml"/><Relationship Id="rId10" Type="http://schemas.openxmlformats.org/officeDocument/2006/relationships/image" Target="../media/image16.svg"/><Relationship Id="rId4" Type="http://schemas.openxmlformats.org/officeDocument/2006/relationships/diagramData" Target="../diagrams/data6.xml"/><Relationship Id="rId9" Type="http://schemas.openxmlformats.org/officeDocument/2006/relationships/image" Target="../media/image15.png"/></Relationships>
</file>

<file path=ppt/slides/_rels/slide37.xml.rels><?xml version="1.0" encoding="UTF-8" standalone="yes"?>
<Relationships xmlns="http://schemas.openxmlformats.org/package/2006/relationships"><Relationship Id="rId8" Type="http://schemas.microsoft.com/office/2007/relationships/diagramDrawing" Target="../diagrams/drawing7.xml"/><Relationship Id="rId3" Type="http://schemas.openxmlformats.org/officeDocument/2006/relationships/image" Target="../media/image14.png"/><Relationship Id="rId7" Type="http://schemas.openxmlformats.org/officeDocument/2006/relationships/diagramColors" Target="../diagrams/colors7.xml"/><Relationship Id="rId2" Type="http://schemas.openxmlformats.org/officeDocument/2006/relationships/notesSlide" Target="../notesSlides/notesSlide36.xml"/><Relationship Id="rId1" Type="http://schemas.openxmlformats.org/officeDocument/2006/relationships/slideLayout" Target="../slideLayouts/slideLayout8.xml"/><Relationship Id="rId6" Type="http://schemas.openxmlformats.org/officeDocument/2006/relationships/diagramQuickStyle" Target="../diagrams/quickStyle7.xml"/><Relationship Id="rId11" Type="http://schemas.openxmlformats.org/officeDocument/2006/relationships/image" Target="../media/image1.png"/><Relationship Id="rId5" Type="http://schemas.openxmlformats.org/officeDocument/2006/relationships/diagramLayout" Target="../diagrams/layout7.xml"/><Relationship Id="rId10" Type="http://schemas.openxmlformats.org/officeDocument/2006/relationships/image" Target="../media/image16.svg"/><Relationship Id="rId4" Type="http://schemas.openxmlformats.org/officeDocument/2006/relationships/diagramData" Target="../diagrams/data7.xml"/><Relationship Id="rId9" Type="http://schemas.openxmlformats.org/officeDocument/2006/relationships/image" Target="../media/image15.png"/></Relationships>
</file>

<file path=ppt/slides/_rels/slide3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7.xml"/><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8.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9.xml"/><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0.xml"/><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1.xml"/><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2.xml"/><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3.xml"/><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4.xml"/><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5.xml"/><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8.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6.xml"/><Relationship Id="rId1" Type="http://schemas.openxmlformats.org/officeDocument/2006/relationships/slideLayout" Target="../slideLayouts/slideLayout8.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8.xml"/><Relationship Id="rId1" Type="http://schemas.openxmlformats.org/officeDocument/2006/relationships/slideLayout" Target="../slideLayouts/slideLayout8.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Lecture 1: Introduction and Course Overview"/>
          <p:cNvSpPr txBox="1">
            <a:spLocks noGrp="1"/>
          </p:cNvSpPr>
          <p:nvPr>
            <p:ph type="ctrTitle"/>
          </p:nvPr>
        </p:nvSpPr>
        <p:spPr>
          <a:xfrm>
            <a:off x="2921351" y="2298700"/>
            <a:ext cx="18549898" cy="6078298"/>
          </a:xfrm>
          <a:prstGeom prst="rect">
            <a:avLst/>
          </a:prstGeom>
        </p:spPr>
        <p:txBody>
          <a:bodyPr anchor="ctr"/>
          <a:lstStyle/>
          <a:p>
            <a:r>
              <a:rPr dirty="0"/>
              <a:t>Lecture </a:t>
            </a:r>
            <a:r>
              <a:rPr lang="en-US" dirty="0"/>
              <a:t>02</a:t>
            </a:r>
            <a:r>
              <a:rPr dirty="0"/>
              <a:t>: </a:t>
            </a:r>
            <a:r>
              <a:rPr lang="en-US" dirty="0"/>
              <a:t>Visualization Design Pipeline </a:t>
            </a:r>
            <a:endParaRPr dirty="0"/>
          </a:p>
        </p:txBody>
      </p:sp>
      <p:sp>
        <p:nvSpPr>
          <p:cNvPr id="138" name="DS4200 Information Presentation &amp; Visualization…"/>
          <p:cNvSpPr txBox="1">
            <a:spLocks noGrp="1"/>
          </p:cNvSpPr>
          <p:nvPr>
            <p:ph type="subTitle" sz="half" idx="1"/>
          </p:nvPr>
        </p:nvSpPr>
        <p:spPr>
          <a:xfrm>
            <a:off x="1739900" y="7886700"/>
            <a:ext cx="20904200" cy="3289300"/>
          </a:xfrm>
          <a:prstGeom prst="rect">
            <a:avLst/>
          </a:prstGeom>
        </p:spPr>
        <p:txBody>
          <a:bodyPr/>
          <a:lstStyle/>
          <a:p>
            <a:pPr>
              <a:defRPr cap="small"/>
            </a:pPr>
            <a:r>
              <a:rPr lang="en-US" dirty="0"/>
              <a:t>DS 4200</a:t>
            </a:r>
          </a:p>
          <a:p>
            <a:pPr>
              <a:defRPr cap="small"/>
            </a:pPr>
            <a:r>
              <a:rPr lang="en-US" dirty="0"/>
              <a:t>Spring 2023</a:t>
            </a:r>
            <a:endParaRPr dirty="0"/>
          </a:p>
          <a:p>
            <a:pPr>
              <a:spcBef>
                <a:spcPts val="600"/>
              </a:spcBef>
              <a:defRPr i="1"/>
            </a:pPr>
            <a:r>
              <a:rPr dirty="0"/>
              <a:t>Prof. </a:t>
            </a:r>
            <a:r>
              <a:rPr lang="en-US" dirty="0"/>
              <a:t>Ab </a:t>
            </a:r>
            <a:r>
              <a:rPr lang="en-US" dirty="0" err="1"/>
              <a:t>Mosca</a:t>
            </a:r>
            <a:r>
              <a:rPr lang="en-US" dirty="0"/>
              <a:t> (they/them) </a:t>
            </a:r>
            <a:endParaRPr dirty="0"/>
          </a:p>
          <a:p>
            <a:pPr>
              <a:defRPr sz="4000" i="1" cap="small"/>
            </a:pPr>
            <a:r>
              <a:rPr dirty="0"/>
              <a:t>Northeastern University</a:t>
            </a:r>
          </a:p>
        </p:txBody>
      </p:sp>
      <p:sp>
        <p:nvSpPr>
          <p:cNvPr id="139"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1</a:t>
            </a:fld>
            <a:endParaRPr/>
          </a:p>
        </p:txBody>
      </p:sp>
      <p:grpSp>
        <p:nvGrpSpPr>
          <p:cNvPr id="145" name="Group"/>
          <p:cNvGrpSpPr/>
          <p:nvPr/>
        </p:nvGrpSpPr>
        <p:grpSpPr>
          <a:xfrm>
            <a:off x="-101600" y="25213"/>
            <a:ext cx="3022952" cy="13627105"/>
            <a:chOff x="0" y="0"/>
            <a:chExt cx="3022951" cy="13627103"/>
          </a:xfrm>
        </p:grpSpPr>
        <p:pic>
          <p:nvPicPr>
            <p:cNvPr id="140" name="droppedImage.tiff" descr="droppedImage.tiff"/>
            <p:cNvPicPr>
              <a:picLocks noChangeAspect="1"/>
            </p:cNvPicPr>
            <p:nvPr/>
          </p:nvPicPr>
          <p:blipFill>
            <a:blip r:embed="rId3"/>
            <a:stretch>
              <a:fillRect/>
            </a:stretch>
          </p:blipFill>
          <p:spPr>
            <a:xfrm>
              <a:off x="0" y="0"/>
              <a:ext cx="3022951" cy="3022951"/>
            </a:xfrm>
            <a:prstGeom prst="rect">
              <a:avLst/>
            </a:prstGeom>
            <a:ln w="12700" cap="flat">
              <a:noFill/>
              <a:miter lim="400000"/>
            </a:ln>
            <a:effectLst>
              <a:outerShdw blurRad="215900" dist="63500" dir="2520000" rotWithShape="0">
                <a:srgbClr val="5E5E5E">
                  <a:alpha val="50000"/>
                </a:srgbClr>
              </a:outerShdw>
            </a:effectLst>
          </p:spPr>
        </p:pic>
        <p:pic>
          <p:nvPicPr>
            <p:cNvPr id="141" name="droppedImage.tiff" descr="droppedImage.tiff"/>
            <p:cNvPicPr>
              <a:picLocks noChangeAspect="1"/>
            </p:cNvPicPr>
            <p:nvPr/>
          </p:nvPicPr>
          <p:blipFill>
            <a:blip r:embed="rId4"/>
            <a:stretch>
              <a:fillRect/>
            </a:stretch>
          </p:blipFill>
          <p:spPr>
            <a:xfrm>
              <a:off x="0" y="3059224"/>
              <a:ext cx="3022951" cy="2176799"/>
            </a:xfrm>
            <a:prstGeom prst="rect">
              <a:avLst/>
            </a:prstGeom>
            <a:ln w="12700" cap="flat">
              <a:noFill/>
              <a:miter lim="400000"/>
            </a:ln>
            <a:effectLst>
              <a:outerShdw blurRad="215900" dist="63500" dir="2520000" rotWithShape="0">
                <a:srgbClr val="5E5E5E">
                  <a:alpha val="50000"/>
                </a:srgbClr>
              </a:outerShdw>
            </a:effectLst>
          </p:spPr>
        </p:pic>
        <p:pic>
          <p:nvPicPr>
            <p:cNvPr id="142" name="droppedImage.tiff" descr="droppedImage.tiff"/>
            <p:cNvPicPr>
              <a:picLocks noChangeAspect="1"/>
            </p:cNvPicPr>
            <p:nvPr/>
          </p:nvPicPr>
          <p:blipFill>
            <a:blip r:embed="rId5"/>
            <a:stretch>
              <a:fillRect/>
            </a:stretch>
          </p:blipFill>
          <p:spPr>
            <a:xfrm>
              <a:off x="0" y="5271416"/>
              <a:ext cx="3022951" cy="2362021"/>
            </a:xfrm>
            <a:prstGeom prst="rect">
              <a:avLst/>
            </a:prstGeom>
            <a:ln w="12700" cap="flat">
              <a:noFill/>
              <a:miter lim="400000"/>
            </a:ln>
            <a:effectLst>
              <a:outerShdw blurRad="215900" dist="63500" dir="2520000" rotWithShape="0">
                <a:srgbClr val="5E5E5E">
                  <a:alpha val="50000"/>
                </a:srgbClr>
              </a:outerShdw>
            </a:effectLst>
          </p:spPr>
        </p:pic>
        <p:pic>
          <p:nvPicPr>
            <p:cNvPr id="143" name="droppedImage.tiff" descr="droppedImage.tiff"/>
            <p:cNvPicPr>
              <a:picLocks noChangeAspect="1"/>
            </p:cNvPicPr>
            <p:nvPr/>
          </p:nvPicPr>
          <p:blipFill>
            <a:blip r:embed="rId6"/>
            <a:stretch>
              <a:fillRect/>
            </a:stretch>
          </p:blipFill>
          <p:spPr>
            <a:xfrm>
              <a:off x="0" y="7666198"/>
              <a:ext cx="3022950" cy="3010859"/>
            </a:xfrm>
            <a:prstGeom prst="rect">
              <a:avLst/>
            </a:prstGeom>
            <a:ln w="12700" cap="flat">
              <a:noFill/>
              <a:miter lim="400000"/>
            </a:ln>
            <a:effectLst>
              <a:outerShdw blurRad="215900" dist="63500" dir="2520000" rotWithShape="0">
                <a:srgbClr val="5E5E5E">
                  <a:alpha val="50000"/>
                </a:srgbClr>
              </a:outerShdw>
            </a:effectLst>
          </p:spPr>
        </p:pic>
        <p:pic>
          <p:nvPicPr>
            <p:cNvPr id="144" name="droppedImage.tiff" descr="droppedImage.tiff"/>
            <p:cNvPicPr>
              <a:picLocks noChangeAspect="1"/>
            </p:cNvPicPr>
            <p:nvPr/>
          </p:nvPicPr>
          <p:blipFill>
            <a:blip r:embed="rId7"/>
            <a:stretch>
              <a:fillRect/>
            </a:stretch>
          </p:blipFill>
          <p:spPr>
            <a:xfrm>
              <a:off x="0" y="10713332"/>
              <a:ext cx="3022952" cy="2913772"/>
            </a:xfrm>
            <a:prstGeom prst="rect">
              <a:avLst/>
            </a:prstGeom>
            <a:ln w="12700" cap="flat">
              <a:noFill/>
              <a:miter lim="400000"/>
            </a:ln>
            <a:effectLst>
              <a:outerShdw blurRad="215900" dist="63500" dir="2520000" rotWithShape="0">
                <a:srgbClr val="5E5E5E">
                  <a:alpha val="50000"/>
                </a:srgbClr>
              </a:outerShdw>
            </a:effectLst>
          </p:spPr>
        </p:pic>
      </p:grpSp>
      <p:grpSp>
        <p:nvGrpSpPr>
          <p:cNvPr id="152" name="Group"/>
          <p:cNvGrpSpPr/>
          <p:nvPr/>
        </p:nvGrpSpPr>
        <p:grpSpPr>
          <a:xfrm>
            <a:off x="21471250" y="30484"/>
            <a:ext cx="2793870" cy="13627101"/>
            <a:chOff x="0" y="0"/>
            <a:chExt cx="2793869" cy="13627100"/>
          </a:xfrm>
        </p:grpSpPr>
        <p:pic>
          <p:nvPicPr>
            <p:cNvPr id="146" name="droppedImage.tiff" descr="droppedImage.tiff"/>
            <p:cNvPicPr>
              <a:picLocks noChangeAspect="1"/>
            </p:cNvPicPr>
            <p:nvPr/>
          </p:nvPicPr>
          <p:blipFill>
            <a:blip r:embed="rId8"/>
            <a:stretch>
              <a:fillRect/>
            </a:stretch>
          </p:blipFill>
          <p:spPr>
            <a:xfrm>
              <a:off x="1782" y="0"/>
              <a:ext cx="2788860" cy="1928528"/>
            </a:xfrm>
            <a:prstGeom prst="rect">
              <a:avLst/>
            </a:prstGeom>
            <a:ln w="12700" cap="flat">
              <a:noFill/>
              <a:miter lim="400000"/>
            </a:ln>
            <a:effectLst>
              <a:outerShdw blurRad="215900" dist="63500" dir="7140000" rotWithShape="0">
                <a:srgbClr val="5E5E5E">
                  <a:alpha val="50000"/>
                </a:srgbClr>
              </a:outerShdw>
            </a:effectLst>
          </p:spPr>
        </p:pic>
        <p:pic>
          <p:nvPicPr>
            <p:cNvPr id="147" name="droppedImage.tiff" descr="droppedImage.tiff"/>
            <p:cNvPicPr>
              <a:picLocks noChangeAspect="1"/>
            </p:cNvPicPr>
            <p:nvPr/>
          </p:nvPicPr>
          <p:blipFill>
            <a:blip r:embed="rId9"/>
            <a:stretch>
              <a:fillRect/>
            </a:stretch>
          </p:blipFill>
          <p:spPr>
            <a:xfrm>
              <a:off x="0" y="1954270"/>
              <a:ext cx="2788859" cy="2211369"/>
            </a:xfrm>
            <a:prstGeom prst="rect">
              <a:avLst/>
            </a:prstGeom>
            <a:ln w="12700" cap="flat">
              <a:noFill/>
              <a:miter lim="400000"/>
            </a:ln>
            <a:effectLst>
              <a:outerShdw blurRad="215900" dist="63500" dir="7140000" rotWithShape="0">
                <a:srgbClr val="5E5E5E">
                  <a:alpha val="50000"/>
                </a:srgbClr>
              </a:outerShdw>
            </a:effectLst>
          </p:spPr>
        </p:pic>
        <p:pic>
          <p:nvPicPr>
            <p:cNvPr id="148" name="droppedImage.tiff" descr="droppedImage.tiff"/>
            <p:cNvPicPr>
              <a:picLocks noChangeAspect="1"/>
            </p:cNvPicPr>
            <p:nvPr/>
          </p:nvPicPr>
          <p:blipFill>
            <a:blip r:embed="rId10"/>
            <a:stretch>
              <a:fillRect/>
            </a:stretch>
          </p:blipFill>
          <p:spPr>
            <a:xfrm>
              <a:off x="5010" y="4186023"/>
              <a:ext cx="2788860" cy="1850365"/>
            </a:xfrm>
            <a:prstGeom prst="rect">
              <a:avLst/>
            </a:prstGeom>
            <a:ln w="12700" cap="flat">
              <a:noFill/>
              <a:miter lim="400000"/>
            </a:ln>
            <a:effectLst>
              <a:outerShdw blurRad="215900" dist="63500" dir="7140000" rotWithShape="0">
                <a:srgbClr val="5E5E5E">
                  <a:alpha val="50000"/>
                </a:srgbClr>
              </a:outerShdw>
            </a:effectLst>
          </p:spPr>
        </p:pic>
        <p:pic>
          <p:nvPicPr>
            <p:cNvPr id="149" name="droppedImage.tiff" descr="droppedImage.tiff"/>
            <p:cNvPicPr>
              <a:picLocks noChangeAspect="1"/>
            </p:cNvPicPr>
            <p:nvPr/>
          </p:nvPicPr>
          <p:blipFill>
            <a:blip r:embed="rId11"/>
            <a:stretch>
              <a:fillRect/>
            </a:stretch>
          </p:blipFill>
          <p:spPr>
            <a:xfrm>
              <a:off x="3908" y="6064089"/>
              <a:ext cx="2788859" cy="2282425"/>
            </a:xfrm>
            <a:prstGeom prst="rect">
              <a:avLst/>
            </a:prstGeom>
            <a:ln w="12700" cap="flat">
              <a:noFill/>
              <a:miter lim="400000"/>
            </a:ln>
            <a:effectLst>
              <a:outerShdw blurRad="215900" dist="63500" dir="7140000" rotWithShape="0">
                <a:srgbClr val="5E5E5E">
                  <a:alpha val="50000"/>
                </a:srgbClr>
              </a:outerShdw>
            </a:effectLst>
          </p:spPr>
        </p:pic>
        <p:pic>
          <p:nvPicPr>
            <p:cNvPr id="150" name="droppedImage.tiff" descr="droppedImage.tiff"/>
            <p:cNvPicPr>
              <a:picLocks noChangeAspect="1"/>
            </p:cNvPicPr>
            <p:nvPr/>
          </p:nvPicPr>
          <p:blipFill>
            <a:blip r:embed="rId12"/>
            <a:stretch>
              <a:fillRect/>
            </a:stretch>
          </p:blipFill>
          <p:spPr>
            <a:xfrm>
              <a:off x="3908" y="8373264"/>
              <a:ext cx="2788859" cy="2553087"/>
            </a:xfrm>
            <a:prstGeom prst="rect">
              <a:avLst/>
            </a:prstGeom>
            <a:ln w="12700" cap="flat">
              <a:noFill/>
              <a:miter lim="400000"/>
            </a:ln>
            <a:effectLst>
              <a:outerShdw blurRad="215900" dist="63500" dir="7140000" rotWithShape="0">
                <a:srgbClr val="5E5E5E">
                  <a:alpha val="50000"/>
                </a:srgbClr>
              </a:outerShdw>
            </a:effectLst>
          </p:spPr>
        </p:pic>
        <p:pic>
          <p:nvPicPr>
            <p:cNvPr id="151" name="droppedImage.tiff" descr="droppedImage.tiff"/>
            <p:cNvPicPr>
              <a:picLocks noChangeAspect="1"/>
            </p:cNvPicPr>
            <p:nvPr/>
          </p:nvPicPr>
          <p:blipFill>
            <a:blip r:embed="rId13"/>
            <a:stretch>
              <a:fillRect/>
            </a:stretch>
          </p:blipFill>
          <p:spPr>
            <a:xfrm>
              <a:off x="3908" y="10950169"/>
              <a:ext cx="2788859" cy="2676932"/>
            </a:xfrm>
            <a:prstGeom prst="rect">
              <a:avLst/>
            </a:prstGeom>
            <a:ln w="12700" cap="flat">
              <a:noFill/>
              <a:miter lim="400000"/>
            </a:ln>
            <a:effectLst>
              <a:outerShdw blurRad="215900" dist="63500" dir="7140000" rotWithShape="0">
                <a:srgbClr val="5E5E5E">
                  <a:alpha val="50000"/>
                </a:srgbClr>
              </a:outerShdw>
            </a:effectLst>
          </p:spPr>
        </p:pic>
      </p:grpSp>
      <p:sp>
        <p:nvSpPr>
          <p:cNvPr id="153" name="Slide inspiration from Krzysztof Gajos, Hanspeter Pfister, Miriah Meyer &amp; Jonathan Schwabish"/>
          <p:cNvSpPr/>
          <p:nvPr/>
        </p:nvSpPr>
        <p:spPr>
          <a:xfrm>
            <a:off x="3059286" y="12741475"/>
            <a:ext cx="18249901" cy="964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2800" i="1"/>
            </a:lvl1pPr>
          </a:lstStyle>
          <a:p>
            <a:r>
              <a:rPr dirty="0"/>
              <a:t>Slide</a:t>
            </a:r>
            <a:r>
              <a:rPr lang="en-US" dirty="0"/>
              <a:t>s and</a:t>
            </a:r>
            <a:r>
              <a:rPr dirty="0"/>
              <a:t> inspiration from </a:t>
            </a:r>
            <a:r>
              <a:rPr lang="en-US" dirty="0"/>
              <a:t>Cody Dunne, Michelle Borkin, Remco Chang, Dylan Cashman, </a:t>
            </a:r>
            <a:r>
              <a:rPr dirty="0"/>
              <a:t>Krzysztof </a:t>
            </a:r>
            <a:r>
              <a:rPr dirty="0" err="1"/>
              <a:t>Gajos</a:t>
            </a:r>
            <a:r>
              <a:rPr dirty="0"/>
              <a:t>, Hanspeter Pfister,</a:t>
            </a:r>
            <a:endParaRPr lang="en-US" dirty="0"/>
          </a:p>
          <a:p>
            <a:r>
              <a:rPr dirty="0"/>
              <a:t> Miriah Meyer</a:t>
            </a:r>
            <a:r>
              <a:rPr lang="en-US" dirty="0"/>
              <a:t>, </a:t>
            </a:r>
            <a:r>
              <a:rPr dirty="0"/>
              <a:t>Jonathan </a:t>
            </a:r>
            <a:r>
              <a:rPr dirty="0" err="1"/>
              <a:t>Schwabish</a:t>
            </a:r>
            <a:r>
              <a:rPr lang="en-US" dirty="0"/>
              <a:t>, and David Sprague</a:t>
            </a:r>
            <a:endParaRPr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BEBD3B82-3ACA-2E42-9168-1522B218652F}"/>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err="1">
                <a:solidFill>
                  <a:schemeClr val="bg1"/>
                </a:solidFill>
              </a:rPr>
              <a:t>Munzner’s</a:t>
            </a:r>
            <a:r>
              <a:rPr lang="en-US" dirty="0">
                <a:solidFill>
                  <a:schemeClr val="bg1"/>
                </a:solidFill>
              </a:rPr>
              <a:t> Nested Model</a:t>
            </a:r>
          </a:p>
        </p:txBody>
      </p:sp>
      <p:sp>
        <p:nvSpPr>
          <p:cNvPr id="10" name="Text Placeholder 2">
            <a:extLst>
              <a:ext uri="{FF2B5EF4-FFF2-40B4-BE49-F238E27FC236}">
                <a16:creationId xmlns:a16="http://schemas.microsoft.com/office/drawing/2014/main" id="{35ED041A-6B22-334A-BAAC-BC6BC72C1D26}"/>
              </a:ext>
            </a:extLst>
          </p:cNvPr>
          <p:cNvSpPr txBox="1">
            <a:spLocks/>
          </p:cNvSpPr>
          <p:nvPr/>
        </p:nvSpPr>
        <p:spPr>
          <a:xfrm>
            <a:off x="9053945" y="6672119"/>
            <a:ext cx="6386948" cy="20724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t"/>
          <a:lstStyle>
            <a:lvl1pPr marL="10160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1pPr>
            <a:lvl2pPr marL="14605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2pPr>
            <a:lvl3pPr marL="19050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3pPr>
            <a:lvl4pPr marL="23495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4pPr>
            <a:lvl5pPr marL="27940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5pPr>
            <a:lvl6pPr marL="32512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6pPr>
            <a:lvl7pPr marL="36068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7pPr>
            <a:lvl8pPr marL="39624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8pPr>
            <a:lvl9pPr marL="43180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9pPr>
          </a:lstStyle>
          <a:p>
            <a:pPr marL="317500" indent="0" hangingPunct="1">
              <a:spcBef>
                <a:spcPts val="0"/>
              </a:spcBef>
              <a:buFontTx/>
              <a:buNone/>
            </a:pPr>
            <a:r>
              <a:rPr lang="en-US" sz="5400" b="1" dirty="0">
                <a:solidFill>
                  <a:schemeClr val="bg1"/>
                </a:solidFill>
              </a:rPr>
              <a:t>Validation</a:t>
            </a:r>
          </a:p>
        </p:txBody>
      </p:sp>
      <p:pic>
        <p:nvPicPr>
          <p:cNvPr id="18" name="Picture 17" descr="Diagram&#10;&#10;Description automatically generated with low confidence">
            <a:extLst>
              <a:ext uri="{FF2B5EF4-FFF2-40B4-BE49-F238E27FC236}">
                <a16:creationId xmlns:a16="http://schemas.microsoft.com/office/drawing/2014/main" id="{877294A9-83DB-734B-98B6-FBA58CF3E306}"/>
              </a:ext>
            </a:extLst>
          </p:cNvPr>
          <p:cNvPicPr>
            <a:picLocks noChangeAspect="1"/>
          </p:cNvPicPr>
          <p:nvPr/>
        </p:nvPicPr>
        <p:blipFill rotWithShape="1">
          <a:blip r:embed="rId3">
            <a:alphaModFix/>
            <a:extLst>
              <a:ext uri="{28A0092B-C50C-407E-A947-70E740481C1C}">
                <a14:useLocalDpi xmlns:a14="http://schemas.microsoft.com/office/drawing/2010/main" val="0"/>
              </a:ext>
            </a:extLst>
          </a:blip>
          <a:srcRect l="5245" r="27736"/>
          <a:stretch/>
        </p:blipFill>
        <p:spPr>
          <a:xfrm>
            <a:off x="706311" y="4720260"/>
            <a:ext cx="8839199" cy="8500544"/>
          </a:xfrm>
          <a:prstGeom prst="rect">
            <a:avLst/>
          </a:prstGeom>
        </p:spPr>
      </p:pic>
      <p:sp>
        <p:nvSpPr>
          <p:cNvPr id="17" name="Text Placeholder 2">
            <a:extLst>
              <a:ext uri="{FF2B5EF4-FFF2-40B4-BE49-F238E27FC236}">
                <a16:creationId xmlns:a16="http://schemas.microsoft.com/office/drawing/2014/main" id="{A17FFDC2-8B02-C64D-9D4E-1BDCD63C2A2F}"/>
              </a:ext>
            </a:extLst>
          </p:cNvPr>
          <p:cNvSpPr>
            <a:spLocks noGrp="1"/>
          </p:cNvSpPr>
          <p:nvPr>
            <p:ph type="body" sz="half" idx="1"/>
          </p:nvPr>
        </p:nvSpPr>
        <p:spPr>
          <a:xfrm>
            <a:off x="4704533" y="3633061"/>
            <a:ext cx="14863627" cy="1112408"/>
          </a:xfrm>
        </p:spPr>
        <p:txBody>
          <a:bodyPr anchor="t"/>
          <a:lstStyle/>
          <a:p>
            <a:pPr marL="317500" indent="0" algn="ctr">
              <a:spcBef>
                <a:spcPts val="0"/>
              </a:spcBef>
              <a:buNone/>
            </a:pPr>
            <a:r>
              <a:rPr lang="en-US" sz="5400" b="1" dirty="0">
                <a:solidFill>
                  <a:schemeClr val="tx1"/>
                </a:solidFill>
              </a:rPr>
              <a:t>Human-Centered, Iterative Design</a:t>
            </a:r>
          </a:p>
        </p:txBody>
      </p:sp>
      <p:graphicFrame>
        <p:nvGraphicFramePr>
          <p:cNvPr id="3" name="Diagram 2">
            <a:extLst>
              <a:ext uri="{FF2B5EF4-FFF2-40B4-BE49-F238E27FC236}">
                <a16:creationId xmlns:a16="http://schemas.microsoft.com/office/drawing/2014/main" id="{9D61A68F-846C-2E47-84DE-ED4994E6D70D}"/>
              </a:ext>
            </a:extLst>
          </p:cNvPr>
          <p:cNvGraphicFramePr/>
          <p:nvPr>
            <p:extLst>
              <p:ext uri="{D42A27DB-BD31-4B8C-83A1-F6EECF244321}">
                <p14:modId xmlns:p14="http://schemas.microsoft.com/office/powerpoint/2010/main" val="1865731876"/>
              </p:ext>
            </p:extLst>
          </p:nvPr>
        </p:nvGraphicFramePr>
        <p:xfrm>
          <a:off x="12743833" y="5026852"/>
          <a:ext cx="9689447" cy="743534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5" name="Graphic 4" descr="Man with solid fill">
            <a:extLst>
              <a:ext uri="{FF2B5EF4-FFF2-40B4-BE49-F238E27FC236}">
                <a16:creationId xmlns:a16="http://schemas.microsoft.com/office/drawing/2014/main" id="{A5420E0E-13E8-B34F-AE24-841207325C3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6140756" y="7296726"/>
            <a:ext cx="2895600" cy="2895600"/>
          </a:xfrm>
          <a:prstGeom prst="rect">
            <a:avLst/>
          </a:prstGeom>
        </p:spPr>
      </p:pic>
    </p:spTree>
    <p:extLst>
      <p:ext uri="{BB962C8B-B14F-4D97-AF65-F5344CB8AC3E}">
        <p14:creationId xmlns:p14="http://schemas.microsoft.com/office/powerpoint/2010/main" val="2763950454"/>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Diagram&#10;&#10;Description automatically generated with low confidence">
            <a:extLst>
              <a:ext uri="{FF2B5EF4-FFF2-40B4-BE49-F238E27FC236}">
                <a16:creationId xmlns:a16="http://schemas.microsoft.com/office/drawing/2014/main" id="{7BED1FF3-38A5-5C46-8261-14868316CAC2}"/>
              </a:ext>
            </a:extLst>
          </p:cNvPr>
          <p:cNvPicPr>
            <a:picLocks noChangeAspect="1"/>
          </p:cNvPicPr>
          <p:nvPr/>
        </p:nvPicPr>
        <p:blipFill rotWithShape="1">
          <a:blip r:embed="rId3">
            <a:alphaModFix amt="70000"/>
            <a:extLst>
              <a:ext uri="{28A0092B-C50C-407E-A947-70E740481C1C}">
                <a14:useLocalDpi xmlns:a14="http://schemas.microsoft.com/office/drawing/2010/main" val="0"/>
              </a:ext>
            </a:extLst>
          </a:blip>
          <a:srcRect l="5245" r="27736"/>
          <a:stretch/>
        </p:blipFill>
        <p:spPr>
          <a:xfrm>
            <a:off x="7110301" y="3804227"/>
            <a:ext cx="10274235" cy="9880600"/>
          </a:xfrm>
          <a:prstGeom prst="rect">
            <a:avLst/>
          </a:prstGeom>
        </p:spPr>
      </p:pic>
      <p:sp>
        <p:nvSpPr>
          <p:cNvPr id="6" name="Title 2">
            <a:extLst>
              <a:ext uri="{FF2B5EF4-FFF2-40B4-BE49-F238E27FC236}">
                <a16:creationId xmlns:a16="http://schemas.microsoft.com/office/drawing/2014/main" id="{BEBD3B82-3ACA-2E42-9168-1522B218652F}"/>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Human-Centered Design</a:t>
            </a:r>
          </a:p>
        </p:txBody>
      </p:sp>
      <p:pic>
        <p:nvPicPr>
          <p:cNvPr id="4" name="Graphic 3" descr="Professor female outline">
            <a:extLst>
              <a:ext uri="{FF2B5EF4-FFF2-40B4-BE49-F238E27FC236}">
                <a16:creationId xmlns:a16="http://schemas.microsoft.com/office/drawing/2014/main" id="{CFF5D2FF-6F4D-8245-95F3-6689B660DCC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0613466" y="4184357"/>
            <a:ext cx="3456707" cy="3456707"/>
          </a:xfrm>
          <a:prstGeom prst="rect">
            <a:avLst/>
          </a:prstGeom>
        </p:spPr>
      </p:pic>
      <p:sp>
        <p:nvSpPr>
          <p:cNvPr id="11" name="TextBox 10">
            <a:extLst>
              <a:ext uri="{FF2B5EF4-FFF2-40B4-BE49-F238E27FC236}">
                <a16:creationId xmlns:a16="http://schemas.microsoft.com/office/drawing/2014/main" id="{3EF21EB3-F9A2-C748-BD0D-678D39CC4283}"/>
              </a:ext>
            </a:extLst>
          </p:cNvPr>
          <p:cNvSpPr txBox="1"/>
          <p:nvPr/>
        </p:nvSpPr>
        <p:spPr>
          <a:xfrm>
            <a:off x="13309600" y="5183445"/>
            <a:ext cx="7303866" cy="145680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en-US" sz="4400" b="0" i="0" u="none" strike="noStrike" cap="none" spc="0" normalizeH="0" baseline="0" dirty="0">
                <a:ln>
                  <a:noFill/>
                </a:ln>
                <a:solidFill>
                  <a:srgbClr val="FF0000"/>
                </a:solidFill>
                <a:effectLst/>
                <a:uFillTx/>
                <a:latin typeface="+mj-lt"/>
                <a:ea typeface="+mj-ea"/>
                <a:cs typeface="+mj-cs"/>
                <a:sym typeface="Gill Sans"/>
              </a:rPr>
              <a:t>I want to see how my students are doing from year to year. </a:t>
            </a:r>
          </a:p>
        </p:txBody>
      </p:sp>
      <p:pic>
        <p:nvPicPr>
          <p:cNvPr id="15" name="Graphic 14" descr="Programmer female outline">
            <a:extLst>
              <a:ext uri="{FF2B5EF4-FFF2-40B4-BE49-F238E27FC236}">
                <a16:creationId xmlns:a16="http://schemas.microsoft.com/office/drawing/2014/main" id="{FC1121D1-5B07-B44D-BB9E-0CC218B18A5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03602" y="4183495"/>
            <a:ext cx="3456707" cy="3456707"/>
          </a:xfrm>
          <a:prstGeom prst="rect">
            <a:avLst/>
          </a:prstGeom>
        </p:spPr>
      </p:pic>
      <p:sp>
        <p:nvSpPr>
          <p:cNvPr id="20" name="TextBox 19">
            <a:extLst>
              <a:ext uri="{FF2B5EF4-FFF2-40B4-BE49-F238E27FC236}">
                <a16:creationId xmlns:a16="http://schemas.microsoft.com/office/drawing/2014/main" id="{0A847475-8AFC-B145-8014-B585B57F0817}"/>
              </a:ext>
            </a:extLst>
          </p:cNvPr>
          <p:cNvSpPr txBox="1"/>
          <p:nvPr/>
        </p:nvSpPr>
        <p:spPr>
          <a:xfrm>
            <a:off x="2600822" y="3804227"/>
            <a:ext cx="4509479" cy="145680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p>
            <a:pPr marL="0" marR="0" indent="0" algn="l" defTabSz="825500" rtl="0" fontAlgn="auto" latinLnBrk="0" hangingPunct="0">
              <a:lnSpc>
                <a:spcPct val="100000"/>
              </a:lnSpc>
              <a:spcBef>
                <a:spcPts val="0"/>
              </a:spcBef>
              <a:spcAft>
                <a:spcPts val="0"/>
              </a:spcAft>
              <a:buClrTx/>
              <a:buSzTx/>
              <a:buFontTx/>
              <a:buNone/>
              <a:tabLst/>
            </a:pPr>
            <a:r>
              <a:rPr lang="en-US" sz="4400" dirty="0">
                <a:solidFill>
                  <a:schemeClr val="tx1"/>
                </a:solidFill>
              </a:rPr>
              <a:t>What do you need a visualization for? </a:t>
            </a:r>
            <a:endParaRPr kumimoji="0" lang="en-US" sz="4400" b="0" i="0" u="none" strike="noStrike" cap="none" spc="0" normalizeH="0" baseline="0" dirty="0">
              <a:ln>
                <a:noFill/>
              </a:ln>
              <a:solidFill>
                <a:schemeClr val="tx1"/>
              </a:solidFill>
              <a:effectLst/>
              <a:uFillTx/>
              <a:latin typeface="+mj-lt"/>
              <a:ea typeface="+mj-ea"/>
              <a:cs typeface="+mj-cs"/>
              <a:sym typeface="Gill Sans"/>
            </a:endParaRPr>
          </a:p>
        </p:txBody>
      </p:sp>
    </p:spTree>
    <p:extLst>
      <p:ext uri="{BB962C8B-B14F-4D97-AF65-F5344CB8AC3E}">
        <p14:creationId xmlns:p14="http://schemas.microsoft.com/office/powerpoint/2010/main" val="464602859"/>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BEBD3B82-3ACA-2E42-9168-1522B218652F}"/>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Human-Centered Design</a:t>
            </a:r>
          </a:p>
        </p:txBody>
      </p:sp>
      <p:sp>
        <p:nvSpPr>
          <p:cNvPr id="10" name="Text Placeholder 2">
            <a:extLst>
              <a:ext uri="{FF2B5EF4-FFF2-40B4-BE49-F238E27FC236}">
                <a16:creationId xmlns:a16="http://schemas.microsoft.com/office/drawing/2014/main" id="{35ED041A-6B22-334A-BAAC-BC6BC72C1D26}"/>
              </a:ext>
            </a:extLst>
          </p:cNvPr>
          <p:cNvSpPr txBox="1">
            <a:spLocks/>
          </p:cNvSpPr>
          <p:nvPr/>
        </p:nvSpPr>
        <p:spPr>
          <a:xfrm>
            <a:off x="9053945" y="6672119"/>
            <a:ext cx="6386948" cy="20724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t"/>
          <a:lstStyle>
            <a:lvl1pPr marL="10160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1pPr>
            <a:lvl2pPr marL="14605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2pPr>
            <a:lvl3pPr marL="19050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3pPr>
            <a:lvl4pPr marL="23495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4pPr>
            <a:lvl5pPr marL="27940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5pPr>
            <a:lvl6pPr marL="32512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6pPr>
            <a:lvl7pPr marL="36068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7pPr>
            <a:lvl8pPr marL="39624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8pPr>
            <a:lvl9pPr marL="43180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9pPr>
          </a:lstStyle>
          <a:p>
            <a:pPr marL="317500" indent="0" hangingPunct="1">
              <a:spcBef>
                <a:spcPts val="0"/>
              </a:spcBef>
              <a:buFontTx/>
              <a:buNone/>
            </a:pPr>
            <a:r>
              <a:rPr lang="en-US" sz="5400" b="1" dirty="0">
                <a:solidFill>
                  <a:schemeClr val="bg1"/>
                </a:solidFill>
              </a:rPr>
              <a:t>Validation</a:t>
            </a:r>
          </a:p>
        </p:txBody>
      </p:sp>
      <p:pic>
        <p:nvPicPr>
          <p:cNvPr id="18" name="Picture 17" descr="Diagram&#10;&#10;Description automatically generated with low confidence">
            <a:extLst>
              <a:ext uri="{FF2B5EF4-FFF2-40B4-BE49-F238E27FC236}">
                <a16:creationId xmlns:a16="http://schemas.microsoft.com/office/drawing/2014/main" id="{877294A9-83DB-734B-98B6-FBA58CF3E306}"/>
              </a:ext>
            </a:extLst>
          </p:cNvPr>
          <p:cNvPicPr>
            <a:picLocks noChangeAspect="1"/>
          </p:cNvPicPr>
          <p:nvPr/>
        </p:nvPicPr>
        <p:blipFill rotWithShape="1">
          <a:blip r:embed="rId4">
            <a:alphaModFix amt="70000"/>
            <a:extLst>
              <a:ext uri="{28A0092B-C50C-407E-A947-70E740481C1C}">
                <a14:useLocalDpi xmlns:a14="http://schemas.microsoft.com/office/drawing/2010/main" val="0"/>
              </a:ext>
            </a:extLst>
          </a:blip>
          <a:srcRect l="5245" r="27736"/>
          <a:stretch/>
        </p:blipFill>
        <p:spPr>
          <a:xfrm>
            <a:off x="7110301" y="3804227"/>
            <a:ext cx="10274235" cy="9880600"/>
          </a:xfrm>
          <a:prstGeom prst="rect">
            <a:avLst/>
          </a:prstGeom>
        </p:spPr>
      </p:pic>
      <p:pic>
        <p:nvPicPr>
          <p:cNvPr id="4" name="Graphic 3" descr="Professor female outline">
            <a:extLst>
              <a:ext uri="{FF2B5EF4-FFF2-40B4-BE49-F238E27FC236}">
                <a16:creationId xmlns:a16="http://schemas.microsoft.com/office/drawing/2014/main" id="{CFF5D2FF-6F4D-8245-95F3-6689B660DCC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0613466" y="4184357"/>
            <a:ext cx="3456707" cy="3456707"/>
          </a:xfrm>
          <a:prstGeom prst="rect">
            <a:avLst/>
          </a:prstGeom>
        </p:spPr>
      </p:pic>
      <p:sp>
        <p:nvSpPr>
          <p:cNvPr id="11" name="TextBox 10">
            <a:extLst>
              <a:ext uri="{FF2B5EF4-FFF2-40B4-BE49-F238E27FC236}">
                <a16:creationId xmlns:a16="http://schemas.microsoft.com/office/drawing/2014/main" id="{3EF21EB3-F9A2-C748-BD0D-678D39CC4283}"/>
              </a:ext>
            </a:extLst>
          </p:cNvPr>
          <p:cNvSpPr txBox="1"/>
          <p:nvPr/>
        </p:nvSpPr>
        <p:spPr>
          <a:xfrm>
            <a:off x="13309600" y="5183445"/>
            <a:ext cx="7303866" cy="145680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en-US" sz="4400" b="0" i="0" u="none" strike="noStrike" cap="none" spc="0" normalizeH="0" baseline="0" dirty="0">
                <a:ln>
                  <a:noFill/>
                </a:ln>
                <a:solidFill>
                  <a:srgbClr val="FF0000"/>
                </a:solidFill>
                <a:effectLst/>
                <a:uFillTx/>
                <a:latin typeface="+mj-lt"/>
                <a:ea typeface="+mj-ea"/>
                <a:cs typeface="+mj-cs"/>
                <a:sym typeface="Gill Sans"/>
              </a:rPr>
              <a:t>I want to see how my students are doing from year to year. </a:t>
            </a:r>
          </a:p>
        </p:txBody>
      </p:sp>
      <p:pic>
        <p:nvPicPr>
          <p:cNvPr id="15" name="Graphic 14" descr="Programmer female outline">
            <a:extLst>
              <a:ext uri="{FF2B5EF4-FFF2-40B4-BE49-F238E27FC236}">
                <a16:creationId xmlns:a16="http://schemas.microsoft.com/office/drawing/2014/main" id="{FC1121D1-5B07-B44D-BB9E-0CC218B18A5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03602" y="4183495"/>
            <a:ext cx="3456707" cy="3456707"/>
          </a:xfrm>
          <a:prstGeom prst="rect">
            <a:avLst/>
          </a:prstGeom>
        </p:spPr>
      </p:pic>
      <p:sp>
        <p:nvSpPr>
          <p:cNvPr id="8" name="TextBox 7">
            <a:extLst>
              <a:ext uri="{FF2B5EF4-FFF2-40B4-BE49-F238E27FC236}">
                <a16:creationId xmlns:a16="http://schemas.microsoft.com/office/drawing/2014/main" id="{05263044-D9B9-7148-9376-0DB63BBA08A1}"/>
              </a:ext>
            </a:extLst>
          </p:cNvPr>
          <p:cNvSpPr txBox="1"/>
          <p:nvPr/>
        </p:nvSpPr>
        <p:spPr>
          <a:xfrm>
            <a:off x="2600822" y="3804227"/>
            <a:ext cx="4509479" cy="145680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p>
            <a:pPr marL="0" marR="0" indent="0" algn="l" defTabSz="825500" rtl="0" fontAlgn="auto" latinLnBrk="0" hangingPunct="0">
              <a:lnSpc>
                <a:spcPct val="100000"/>
              </a:lnSpc>
              <a:spcBef>
                <a:spcPts val="0"/>
              </a:spcBef>
              <a:spcAft>
                <a:spcPts val="0"/>
              </a:spcAft>
              <a:buClrTx/>
              <a:buSzTx/>
              <a:buFontTx/>
              <a:buNone/>
              <a:tabLst/>
            </a:pPr>
            <a:r>
              <a:rPr lang="en-US" sz="4400" dirty="0">
                <a:solidFill>
                  <a:schemeClr val="tx1"/>
                </a:solidFill>
              </a:rPr>
              <a:t>What do you need a visualization for? </a:t>
            </a:r>
            <a:endParaRPr kumimoji="0" lang="en-US" sz="4400" b="0" i="0" u="none" strike="noStrike" cap="none" spc="0" normalizeH="0" baseline="0" dirty="0">
              <a:ln>
                <a:noFill/>
              </a:ln>
              <a:solidFill>
                <a:schemeClr val="tx1"/>
              </a:solidFill>
              <a:effectLst/>
              <a:uFillTx/>
              <a:latin typeface="+mj-lt"/>
              <a:ea typeface="+mj-ea"/>
              <a:cs typeface="+mj-cs"/>
              <a:sym typeface="Gill Sans"/>
            </a:endParaRPr>
          </a:p>
        </p:txBody>
      </p:sp>
      <p:sp>
        <p:nvSpPr>
          <p:cNvPr id="12" name="TextBox 11">
            <a:extLst>
              <a:ext uri="{FF2B5EF4-FFF2-40B4-BE49-F238E27FC236}">
                <a16:creationId xmlns:a16="http://schemas.microsoft.com/office/drawing/2014/main" id="{292F35DE-9AE3-864F-9277-DE2A587F163C}"/>
              </a:ext>
            </a:extLst>
          </p:cNvPr>
          <p:cNvSpPr txBox="1"/>
          <p:nvPr/>
        </p:nvSpPr>
        <p:spPr>
          <a:xfrm>
            <a:off x="2626719" y="5791041"/>
            <a:ext cx="4509479" cy="21339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en-US" sz="4400" b="0" i="0" u="none" strike="noStrike" cap="none" spc="0" normalizeH="0" baseline="0" dirty="0">
                <a:ln>
                  <a:noFill/>
                </a:ln>
                <a:solidFill>
                  <a:schemeClr val="tx1"/>
                </a:solidFill>
                <a:effectLst/>
                <a:uFillTx/>
                <a:latin typeface="+mj-lt"/>
                <a:ea typeface="+mj-ea"/>
                <a:cs typeface="+mj-cs"/>
                <a:sym typeface="Gill Sans"/>
              </a:rPr>
              <a:t>How do you measure student success? </a:t>
            </a:r>
          </a:p>
        </p:txBody>
      </p:sp>
    </p:spTree>
    <p:extLst>
      <p:ext uri="{BB962C8B-B14F-4D97-AF65-F5344CB8AC3E}">
        <p14:creationId xmlns:p14="http://schemas.microsoft.com/office/powerpoint/2010/main" val="2305771867"/>
      </p:ext>
    </p:extLst>
  </p:cSld>
  <p:clrMapOvr>
    <a:overrideClrMapping bg1="lt1" tx1="dk1" bg2="lt2" tx2="dk2" accent1="accent1" accent2="accent2" accent3="accent3" accent4="accent4" accent5="accent5" accent6="accent6" hlink="hlink" folHlink="folHlink"/>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BEBD3B82-3ACA-2E42-9168-1522B218652F}"/>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Human-Centered Design</a:t>
            </a:r>
          </a:p>
        </p:txBody>
      </p:sp>
      <p:sp>
        <p:nvSpPr>
          <p:cNvPr id="10" name="Text Placeholder 2">
            <a:extLst>
              <a:ext uri="{FF2B5EF4-FFF2-40B4-BE49-F238E27FC236}">
                <a16:creationId xmlns:a16="http://schemas.microsoft.com/office/drawing/2014/main" id="{35ED041A-6B22-334A-BAAC-BC6BC72C1D26}"/>
              </a:ext>
            </a:extLst>
          </p:cNvPr>
          <p:cNvSpPr txBox="1">
            <a:spLocks/>
          </p:cNvSpPr>
          <p:nvPr/>
        </p:nvSpPr>
        <p:spPr>
          <a:xfrm>
            <a:off x="9053945" y="6672119"/>
            <a:ext cx="6386948" cy="20724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t"/>
          <a:lstStyle>
            <a:lvl1pPr marL="10160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1pPr>
            <a:lvl2pPr marL="14605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2pPr>
            <a:lvl3pPr marL="19050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3pPr>
            <a:lvl4pPr marL="23495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4pPr>
            <a:lvl5pPr marL="27940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5pPr>
            <a:lvl6pPr marL="32512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6pPr>
            <a:lvl7pPr marL="36068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7pPr>
            <a:lvl8pPr marL="39624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8pPr>
            <a:lvl9pPr marL="43180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9pPr>
          </a:lstStyle>
          <a:p>
            <a:pPr marL="317500" indent="0" hangingPunct="1">
              <a:spcBef>
                <a:spcPts val="0"/>
              </a:spcBef>
              <a:buFontTx/>
              <a:buNone/>
            </a:pPr>
            <a:r>
              <a:rPr lang="en-US" sz="5400" b="1" dirty="0">
                <a:solidFill>
                  <a:schemeClr val="bg1"/>
                </a:solidFill>
              </a:rPr>
              <a:t>Validation</a:t>
            </a:r>
          </a:p>
        </p:txBody>
      </p:sp>
      <p:pic>
        <p:nvPicPr>
          <p:cNvPr id="18" name="Picture 17" descr="Diagram&#10;&#10;Description automatically generated with low confidence">
            <a:extLst>
              <a:ext uri="{FF2B5EF4-FFF2-40B4-BE49-F238E27FC236}">
                <a16:creationId xmlns:a16="http://schemas.microsoft.com/office/drawing/2014/main" id="{877294A9-83DB-734B-98B6-FBA58CF3E306}"/>
              </a:ext>
            </a:extLst>
          </p:cNvPr>
          <p:cNvPicPr>
            <a:picLocks noChangeAspect="1"/>
          </p:cNvPicPr>
          <p:nvPr/>
        </p:nvPicPr>
        <p:blipFill rotWithShape="1">
          <a:blip r:embed="rId4">
            <a:alphaModFix amt="70000"/>
            <a:extLst>
              <a:ext uri="{28A0092B-C50C-407E-A947-70E740481C1C}">
                <a14:useLocalDpi xmlns:a14="http://schemas.microsoft.com/office/drawing/2010/main" val="0"/>
              </a:ext>
            </a:extLst>
          </a:blip>
          <a:srcRect l="5245" r="27736"/>
          <a:stretch/>
        </p:blipFill>
        <p:spPr>
          <a:xfrm>
            <a:off x="7110301" y="3804227"/>
            <a:ext cx="10274235" cy="9880600"/>
          </a:xfrm>
          <a:prstGeom prst="rect">
            <a:avLst/>
          </a:prstGeom>
        </p:spPr>
      </p:pic>
      <p:pic>
        <p:nvPicPr>
          <p:cNvPr id="4" name="Graphic 3" descr="Professor female outline">
            <a:extLst>
              <a:ext uri="{FF2B5EF4-FFF2-40B4-BE49-F238E27FC236}">
                <a16:creationId xmlns:a16="http://schemas.microsoft.com/office/drawing/2014/main" id="{CFF5D2FF-6F4D-8245-95F3-6689B660DCC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0613466" y="4184357"/>
            <a:ext cx="3456707" cy="3456707"/>
          </a:xfrm>
          <a:prstGeom prst="rect">
            <a:avLst/>
          </a:prstGeom>
        </p:spPr>
      </p:pic>
      <p:sp>
        <p:nvSpPr>
          <p:cNvPr id="11" name="TextBox 10">
            <a:extLst>
              <a:ext uri="{FF2B5EF4-FFF2-40B4-BE49-F238E27FC236}">
                <a16:creationId xmlns:a16="http://schemas.microsoft.com/office/drawing/2014/main" id="{3EF21EB3-F9A2-C748-BD0D-678D39CC4283}"/>
              </a:ext>
            </a:extLst>
          </p:cNvPr>
          <p:cNvSpPr txBox="1"/>
          <p:nvPr/>
        </p:nvSpPr>
        <p:spPr>
          <a:xfrm>
            <a:off x="13309600" y="5183445"/>
            <a:ext cx="7303866" cy="145680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lgn="l">
              <a:defRPr sz="4400">
                <a:solidFill>
                  <a:srgbClr val="FF0000"/>
                </a:solidFill>
              </a:defRPr>
            </a:lvl1pPr>
          </a:lstStyle>
          <a:p>
            <a:r>
              <a:rPr lang="en-US" dirty="0"/>
              <a:t>I want to see how my students are doing from year to year. </a:t>
            </a:r>
          </a:p>
        </p:txBody>
      </p:sp>
      <p:pic>
        <p:nvPicPr>
          <p:cNvPr id="15" name="Graphic 14" descr="Programmer female outline">
            <a:extLst>
              <a:ext uri="{FF2B5EF4-FFF2-40B4-BE49-F238E27FC236}">
                <a16:creationId xmlns:a16="http://schemas.microsoft.com/office/drawing/2014/main" id="{FC1121D1-5B07-B44D-BB9E-0CC218B18A5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03602" y="4183495"/>
            <a:ext cx="3456707" cy="3456707"/>
          </a:xfrm>
          <a:prstGeom prst="rect">
            <a:avLst/>
          </a:prstGeom>
        </p:spPr>
      </p:pic>
      <p:sp>
        <p:nvSpPr>
          <p:cNvPr id="8" name="TextBox 7">
            <a:extLst>
              <a:ext uri="{FF2B5EF4-FFF2-40B4-BE49-F238E27FC236}">
                <a16:creationId xmlns:a16="http://schemas.microsoft.com/office/drawing/2014/main" id="{05263044-D9B9-7148-9376-0DB63BBA08A1}"/>
              </a:ext>
            </a:extLst>
          </p:cNvPr>
          <p:cNvSpPr txBox="1"/>
          <p:nvPr/>
        </p:nvSpPr>
        <p:spPr>
          <a:xfrm>
            <a:off x="2600822" y="3804227"/>
            <a:ext cx="4509479" cy="145680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p>
            <a:pPr marL="0" marR="0" indent="0" algn="l" defTabSz="825500" rtl="0" fontAlgn="auto" latinLnBrk="0" hangingPunct="0">
              <a:lnSpc>
                <a:spcPct val="100000"/>
              </a:lnSpc>
              <a:spcBef>
                <a:spcPts val="0"/>
              </a:spcBef>
              <a:spcAft>
                <a:spcPts val="0"/>
              </a:spcAft>
              <a:buClrTx/>
              <a:buSzTx/>
              <a:buFontTx/>
              <a:buNone/>
              <a:tabLst/>
            </a:pPr>
            <a:r>
              <a:rPr lang="en-US" sz="4400" dirty="0">
                <a:solidFill>
                  <a:schemeClr val="tx1"/>
                </a:solidFill>
              </a:rPr>
              <a:t>What do you need a visualization for? </a:t>
            </a:r>
            <a:endParaRPr kumimoji="0" lang="en-US" sz="4400" b="0" i="0" u="none" strike="noStrike" cap="none" spc="0" normalizeH="0" baseline="0" dirty="0">
              <a:ln>
                <a:noFill/>
              </a:ln>
              <a:solidFill>
                <a:schemeClr val="tx1"/>
              </a:solidFill>
              <a:effectLst/>
              <a:uFillTx/>
              <a:latin typeface="+mj-lt"/>
              <a:ea typeface="+mj-ea"/>
              <a:cs typeface="+mj-cs"/>
              <a:sym typeface="Gill Sans"/>
            </a:endParaRPr>
          </a:p>
        </p:txBody>
      </p:sp>
      <p:sp>
        <p:nvSpPr>
          <p:cNvPr id="9" name="TextBox 8">
            <a:extLst>
              <a:ext uri="{FF2B5EF4-FFF2-40B4-BE49-F238E27FC236}">
                <a16:creationId xmlns:a16="http://schemas.microsoft.com/office/drawing/2014/main" id="{A4DD4BAF-A3CB-6941-BD68-2B54C32F59EF}"/>
              </a:ext>
            </a:extLst>
          </p:cNvPr>
          <p:cNvSpPr txBox="1"/>
          <p:nvPr/>
        </p:nvSpPr>
        <p:spPr>
          <a:xfrm>
            <a:off x="2626719" y="5791041"/>
            <a:ext cx="4509479" cy="21339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en-US" sz="4400" b="0" i="0" u="none" strike="noStrike" cap="none" spc="0" normalizeH="0" baseline="0" dirty="0">
                <a:ln>
                  <a:noFill/>
                </a:ln>
                <a:solidFill>
                  <a:schemeClr val="tx1"/>
                </a:solidFill>
                <a:effectLst/>
                <a:uFillTx/>
                <a:latin typeface="+mj-lt"/>
                <a:ea typeface="+mj-ea"/>
                <a:cs typeface="+mj-cs"/>
                <a:sym typeface="Gill Sans"/>
              </a:rPr>
              <a:t>How do you measure student success? </a:t>
            </a:r>
          </a:p>
        </p:txBody>
      </p:sp>
      <p:sp>
        <p:nvSpPr>
          <p:cNvPr id="12" name="TextBox 11">
            <a:extLst>
              <a:ext uri="{FF2B5EF4-FFF2-40B4-BE49-F238E27FC236}">
                <a16:creationId xmlns:a16="http://schemas.microsoft.com/office/drawing/2014/main" id="{0252D31E-44BA-3245-8AA2-955902A0D057}"/>
              </a:ext>
            </a:extLst>
          </p:cNvPr>
          <p:cNvSpPr txBox="1"/>
          <p:nvPr/>
        </p:nvSpPr>
        <p:spPr>
          <a:xfrm>
            <a:off x="13706707" y="7223890"/>
            <a:ext cx="7303866" cy="7797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lgn="l">
              <a:defRPr sz="4400">
                <a:solidFill>
                  <a:srgbClr val="FF0000"/>
                </a:solidFill>
              </a:defRPr>
            </a:lvl1pPr>
          </a:lstStyle>
          <a:p>
            <a:r>
              <a:rPr lang="en-US" dirty="0">
                <a:solidFill>
                  <a:schemeClr val="accent4">
                    <a:lumMod val="50000"/>
                  </a:schemeClr>
                </a:solidFill>
              </a:rPr>
              <a:t>Final grades in the class. </a:t>
            </a:r>
          </a:p>
        </p:txBody>
      </p:sp>
    </p:spTree>
    <p:extLst>
      <p:ext uri="{BB962C8B-B14F-4D97-AF65-F5344CB8AC3E}">
        <p14:creationId xmlns:p14="http://schemas.microsoft.com/office/powerpoint/2010/main" val="1316942524"/>
      </p:ext>
    </p:extLst>
  </p:cSld>
  <p:clrMapOvr>
    <a:overrideClrMapping bg1="lt1" tx1="dk1" bg2="lt2" tx2="dk2" accent1="accent1" accent2="accent2" accent3="accent3" accent4="accent4" accent5="accent5" accent6="accent6" hlink="hlink" folHlink="folHlink"/>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BEBD3B82-3ACA-2E42-9168-1522B218652F}"/>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Human-Centered Design</a:t>
            </a:r>
          </a:p>
        </p:txBody>
      </p:sp>
      <p:sp>
        <p:nvSpPr>
          <p:cNvPr id="10" name="Text Placeholder 2">
            <a:extLst>
              <a:ext uri="{FF2B5EF4-FFF2-40B4-BE49-F238E27FC236}">
                <a16:creationId xmlns:a16="http://schemas.microsoft.com/office/drawing/2014/main" id="{35ED041A-6B22-334A-BAAC-BC6BC72C1D26}"/>
              </a:ext>
            </a:extLst>
          </p:cNvPr>
          <p:cNvSpPr txBox="1">
            <a:spLocks/>
          </p:cNvSpPr>
          <p:nvPr/>
        </p:nvSpPr>
        <p:spPr>
          <a:xfrm>
            <a:off x="9053945" y="6672119"/>
            <a:ext cx="6386948" cy="20724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t"/>
          <a:lstStyle>
            <a:lvl1pPr marL="10160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1pPr>
            <a:lvl2pPr marL="14605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2pPr>
            <a:lvl3pPr marL="19050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3pPr>
            <a:lvl4pPr marL="23495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4pPr>
            <a:lvl5pPr marL="27940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5pPr>
            <a:lvl6pPr marL="32512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6pPr>
            <a:lvl7pPr marL="36068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7pPr>
            <a:lvl8pPr marL="39624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8pPr>
            <a:lvl9pPr marL="43180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9pPr>
          </a:lstStyle>
          <a:p>
            <a:pPr marL="317500" indent="0" hangingPunct="1">
              <a:spcBef>
                <a:spcPts val="0"/>
              </a:spcBef>
              <a:buFontTx/>
              <a:buNone/>
            </a:pPr>
            <a:r>
              <a:rPr lang="en-US" sz="5400" b="1" dirty="0">
                <a:solidFill>
                  <a:schemeClr val="bg1"/>
                </a:solidFill>
              </a:rPr>
              <a:t>Validation</a:t>
            </a:r>
          </a:p>
        </p:txBody>
      </p:sp>
      <p:pic>
        <p:nvPicPr>
          <p:cNvPr id="18" name="Picture 17" descr="Diagram&#10;&#10;Description automatically generated with low confidence">
            <a:extLst>
              <a:ext uri="{FF2B5EF4-FFF2-40B4-BE49-F238E27FC236}">
                <a16:creationId xmlns:a16="http://schemas.microsoft.com/office/drawing/2014/main" id="{877294A9-83DB-734B-98B6-FBA58CF3E306}"/>
              </a:ext>
            </a:extLst>
          </p:cNvPr>
          <p:cNvPicPr>
            <a:picLocks noChangeAspect="1"/>
          </p:cNvPicPr>
          <p:nvPr/>
        </p:nvPicPr>
        <p:blipFill rotWithShape="1">
          <a:blip r:embed="rId3">
            <a:alphaModFix amt="70000"/>
            <a:extLst>
              <a:ext uri="{28A0092B-C50C-407E-A947-70E740481C1C}">
                <a14:useLocalDpi xmlns:a14="http://schemas.microsoft.com/office/drawing/2010/main" val="0"/>
              </a:ext>
            </a:extLst>
          </a:blip>
          <a:srcRect l="5245" r="27736"/>
          <a:stretch/>
        </p:blipFill>
        <p:spPr>
          <a:xfrm>
            <a:off x="7110301" y="3804227"/>
            <a:ext cx="10274235" cy="9880600"/>
          </a:xfrm>
          <a:prstGeom prst="rect">
            <a:avLst/>
          </a:prstGeom>
        </p:spPr>
      </p:pic>
      <p:pic>
        <p:nvPicPr>
          <p:cNvPr id="4" name="Graphic 3" descr="Professor female outline">
            <a:extLst>
              <a:ext uri="{FF2B5EF4-FFF2-40B4-BE49-F238E27FC236}">
                <a16:creationId xmlns:a16="http://schemas.microsoft.com/office/drawing/2014/main" id="{CFF5D2FF-6F4D-8245-95F3-6689B660DCC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0613466" y="4184357"/>
            <a:ext cx="3456707" cy="3456707"/>
          </a:xfrm>
          <a:prstGeom prst="rect">
            <a:avLst/>
          </a:prstGeom>
        </p:spPr>
      </p:pic>
      <p:sp>
        <p:nvSpPr>
          <p:cNvPr id="11" name="TextBox 10">
            <a:extLst>
              <a:ext uri="{FF2B5EF4-FFF2-40B4-BE49-F238E27FC236}">
                <a16:creationId xmlns:a16="http://schemas.microsoft.com/office/drawing/2014/main" id="{3EF21EB3-F9A2-C748-BD0D-678D39CC4283}"/>
              </a:ext>
            </a:extLst>
          </p:cNvPr>
          <p:cNvSpPr txBox="1"/>
          <p:nvPr/>
        </p:nvSpPr>
        <p:spPr>
          <a:xfrm>
            <a:off x="13309600" y="5183445"/>
            <a:ext cx="7303866" cy="145680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lgn="l">
              <a:defRPr sz="4400">
                <a:solidFill>
                  <a:srgbClr val="FF0000"/>
                </a:solidFill>
              </a:defRPr>
            </a:lvl1pPr>
          </a:lstStyle>
          <a:p>
            <a:r>
              <a:rPr lang="en-US" dirty="0"/>
              <a:t>I want to see how my students are doing from year to year. </a:t>
            </a:r>
          </a:p>
        </p:txBody>
      </p:sp>
      <p:pic>
        <p:nvPicPr>
          <p:cNvPr id="15" name="Graphic 14" descr="Programmer female outline">
            <a:extLst>
              <a:ext uri="{FF2B5EF4-FFF2-40B4-BE49-F238E27FC236}">
                <a16:creationId xmlns:a16="http://schemas.microsoft.com/office/drawing/2014/main" id="{FC1121D1-5B07-B44D-BB9E-0CC218B18A5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03602" y="4183495"/>
            <a:ext cx="3456707" cy="3456707"/>
          </a:xfrm>
          <a:prstGeom prst="rect">
            <a:avLst/>
          </a:prstGeom>
        </p:spPr>
      </p:pic>
      <p:sp>
        <p:nvSpPr>
          <p:cNvPr id="8" name="TextBox 7">
            <a:extLst>
              <a:ext uri="{FF2B5EF4-FFF2-40B4-BE49-F238E27FC236}">
                <a16:creationId xmlns:a16="http://schemas.microsoft.com/office/drawing/2014/main" id="{05263044-D9B9-7148-9376-0DB63BBA08A1}"/>
              </a:ext>
            </a:extLst>
          </p:cNvPr>
          <p:cNvSpPr txBox="1"/>
          <p:nvPr/>
        </p:nvSpPr>
        <p:spPr>
          <a:xfrm>
            <a:off x="2600822" y="3804227"/>
            <a:ext cx="4509479" cy="145680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p>
            <a:pPr marL="0" marR="0" indent="0" algn="l" defTabSz="825500" rtl="0" fontAlgn="auto" latinLnBrk="0" hangingPunct="0">
              <a:lnSpc>
                <a:spcPct val="100000"/>
              </a:lnSpc>
              <a:spcBef>
                <a:spcPts val="0"/>
              </a:spcBef>
              <a:spcAft>
                <a:spcPts val="0"/>
              </a:spcAft>
              <a:buClrTx/>
              <a:buSzTx/>
              <a:buFontTx/>
              <a:buNone/>
              <a:tabLst/>
            </a:pPr>
            <a:r>
              <a:rPr lang="en-US" sz="4400" dirty="0">
                <a:solidFill>
                  <a:schemeClr val="tx1"/>
                </a:solidFill>
              </a:rPr>
              <a:t>What do you need a visualization for? </a:t>
            </a:r>
            <a:endParaRPr kumimoji="0" lang="en-US" sz="4400" b="0" i="0" u="none" strike="noStrike" cap="none" spc="0" normalizeH="0" baseline="0" dirty="0">
              <a:ln>
                <a:noFill/>
              </a:ln>
              <a:solidFill>
                <a:schemeClr val="tx1"/>
              </a:solidFill>
              <a:effectLst/>
              <a:uFillTx/>
              <a:latin typeface="+mj-lt"/>
              <a:ea typeface="+mj-ea"/>
              <a:cs typeface="+mj-cs"/>
              <a:sym typeface="Gill Sans"/>
            </a:endParaRPr>
          </a:p>
        </p:txBody>
      </p:sp>
      <p:sp>
        <p:nvSpPr>
          <p:cNvPr id="9" name="TextBox 8">
            <a:extLst>
              <a:ext uri="{FF2B5EF4-FFF2-40B4-BE49-F238E27FC236}">
                <a16:creationId xmlns:a16="http://schemas.microsoft.com/office/drawing/2014/main" id="{A4DD4BAF-A3CB-6941-BD68-2B54C32F59EF}"/>
              </a:ext>
            </a:extLst>
          </p:cNvPr>
          <p:cNvSpPr txBox="1"/>
          <p:nvPr/>
        </p:nvSpPr>
        <p:spPr>
          <a:xfrm>
            <a:off x="2626719" y="5791041"/>
            <a:ext cx="4509479" cy="21339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en-US" sz="4400" b="0" i="0" u="none" strike="noStrike" cap="none" spc="0" normalizeH="0" baseline="0" dirty="0">
                <a:ln>
                  <a:noFill/>
                </a:ln>
                <a:solidFill>
                  <a:schemeClr val="tx1"/>
                </a:solidFill>
                <a:effectLst/>
                <a:uFillTx/>
                <a:latin typeface="+mj-lt"/>
                <a:ea typeface="+mj-ea"/>
                <a:cs typeface="+mj-cs"/>
                <a:sym typeface="Gill Sans"/>
              </a:rPr>
              <a:t>How do you measure student success? </a:t>
            </a:r>
          </a:p>
        </p:txBody>
      </p:sp>
      <p:sp>
        <p:nvSpPr>
          <p:cNvPr id="13" name="TextBox 12">
            <a:extLst>
              <a:ext uri="{FF2B5EF4-FFF2-40B4-BE49-F238E27FC236}">
                <a16:creationId xmlns:a16="http://schemas.microsoft.com/office/drawing/2014/main" id="{F292073F-F45D-804A-8FAC-D52AFC5FC819}"/>
              </a:ext>
            </a:extLst>
          </p:cNvPr>
          <p:cNvSpPr txBox="1"/>
          <p:nvPr/>
        </p:nvSpPr>
        <p:spPr>
          <a:xfrm>
            <a:off x="381001" y="7800550"/>
            <a:ext cx="6755198" cy="145680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en-US" sz="4400" b="0" i="0" u="none" strike="noStrike" cap="none" spc="0" normalizeH="0" baseline="0" dirty="0">
                <a:ln>
                  <a:noFill/>
                </a:ln>
                <a:solidFill>
                  <a:schemeClr val="tx1"/>
                </a:solidFill>
                <a:effectLst/>
                <a:uFillTx/>
                <a:latin typeface="+mj-lt"/>
                <a:ea typeface="+mj-ea"/>
                <a:cs typeface="+mj-cs"/>
                <a:sym typeface="Gill Sans"/>
              </a:rPr>
              <a:t>What kinds of comparisons or statistics do you need? </a:t>
            </a:r>
          </a:p>
        </p:txBody>
      </p:sp>
      <p:sp>
        <p:nvSpPr>
          <p:cNvPr id="12" name="TextBox 11">
            <a:extLst>
              <a:ext uri="{FF2B5EF4-FFF2-40B4-BE49-F238E27FC236}">
                <a16:creationId xmlns:a16="http://schemas.microsoft.com/office/drawing/2014/main" id="{FC7BE247-0825-DC4C-979D-7EC8B3CF58AE}"/>
              </a:ext>
            </a:extLst>
          </p:cNvPr>
          <p:cNvSpPr txBox="1"/>
          <p:nvPr/>
        </p:nvSpPr>
        <p:spPr>
          <a:xfrm>
            <a:off x="13706707" y="7223890"/>
            <a:ext cx="7303866" cy="7797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lgn="l">
              <a:defRPr sz="4400">
                <a:solidFill>
                  <a:srgbClr val="FF0000"/>
                </a:solidFill>
              </a:defRPr>
            </a:lvl1pPr>
          </a:lstStyle>
          <a:p>
            <a:r>
              <a:rPr lang="en-US" dirty="0">
                <a:solidFill>
                  <a:schemeClr val="accent4">
                    <a:lumMod val="50000"/>
                  </a:schemeClr>
                </a:solidFill>
              </a:rPr>
              <a:t>Final grades in the class. </a:t>
            </a:r>
          </a:p>
        </p:txBody>
      </p:sp>
    </p:spTree>
    <p:extLst>
      <p:ext uri="{BB962C8B-B14F-4D97-AF65-F5344CB8AC3E}">
        <p14:creationId xmlns:p14="http://schemas.microsoft.com/office/powerpoint/2010/main" val="557287575"/>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BEBD3B82-3ACA-2E42-9168-1522B218652F}"/>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Human-Centered Design</a:t>
            </a:r>
          </a:p>
        </p:txBody>
      </p:sp>
      <p:sp>
        <p:nvSpPr>
          <p:cNvPr id="10" name="Text Placeholder 2">
            <a:extLst>
              <a:ext uri="{FF2B5EF4-FFF2-40B4-BE49-F238E27FC236}">
                <a16:creationId xmlns:a16="http://schemas.microsoft.com/office/drawing/2014/main" id="{35ED041A-6B22-334A-BAAC-BC6BC72C1D26}"/>
              </a:ext>
            </a:extLst>
          </p:cNvPr>
          <p:cNvSpPr txBox="1">
            <a:spLocks/>
          </p:cNvSpPr>
          <p:nvPr/>
        </p:nvSpPr>
        <p:spPr>
          <a:xfrm>
            <a:off x="9053945" y="6672119"/>
            <a:ext cx="6386948" cy="20724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t"/>
          <a:lstStyle>
            <a:lvl1pPr marL="10160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1pPr>
            <a:lvl2pPr marL="14605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2pPr>
            <a:lvl3pPr marL="19050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3pPr>
            <a:lvl4pPr marL="23495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4pPr>
            <a:lvl5pPr marL="27940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5pPr>
            <a:lvl6pPr marL="32512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6pPr>
            <a:lvl7pPr marL="36068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7pPr>
            <a:lvl8pPr marL="39624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8pPr>
            <a:lvl9pPr marL="43180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9pPr>
          </a:lstStyle>
          <a:p>
            <a:pPr marL="317500" indent="0" hangingPunct="1">
              <a:spcBef>
                <a:spcPts val="0"/>
              </a:spcBef>
              <a:buFontTx/>
              <a:buNone/>
            </a:pPr>
            <a:r>
              <a:rPr lang="en-US" sz="5400" b="1" dirty="0">
                <a:solidFill>
                  <a:schemeClr val="bg1"/>
                </a:solidFill>
              </a:rPr>
              <a:t>Validation</a:t>
            </a:r>
          </a:p>
        </p:txBody>
      </p:sp>
      <p:pic>
        <p:nvPicPr>
          <p:cNvPr id="18" name="Picture 17" descr="Diagram&#10;&#10;Description automatically generated with low confidence">
            <a:extLst>
              <a:ext uri="{FF2B5EF4-FFF2-40B4-BE49-F238E27FC236}">
                <a16:creationId xmlns:a16="http://schemas.microsoft.com/office/drawing/2014/main" id="{877294A9-83DB-734B-98B6-FBA58CF3E306}"/>
              </a:ext>
            </a:extLst>
          </p:cNvPr>
          <p:cNvPicPr>
            <a:picLocks noChangeAspect="1"/>
          </p:cNvPicPr>
          <p:nvPr/>
        </p:nvPicPr>
        <p:blipFill rotWithShape="1">
          <a:blip r:embed="rId3">
            <a:alphaModFix amt="70000"/>
            <a:extLst>
              <a:ext uri="{28A0092B-C50C-407E-A947-70E740481C1C}">
                <a14:useLocalDpi xmlns:a14="http://schemas.microsoft.com/office/drawing/2010/main" val="0"/>
              </a:ext>
            </a:extLst>
          </a:blip>
          <a:srcRect l="5245" r="27736"/>
          <a:stretch/>
        </p:blipFill>
        <p:spPr>
          <a:xfrm>
            <a:off x="7110301" y="3804227"/>
            <a:ext cx="10274235" cy="9880600"/>
          </a:xfrm>
          <a:prstGeom prst="rect">
            <a:avLst/>
          </a:prstGeom>
        </p:spPr>
      </p:pic>
      <p:pic>
        <p:nvPicPr>
          <p:cNvPr id="4" name="Graphic 3" descr="Professor female outline">
            <a:extLst>
              <a:ext uri="{FF2B5EF4-FFF2-40B4-BE49-F238E27FC236}">
                <a16:creationId xmlns:a16="http://schemas.microsoft.com/office/drawing/2014/main" id="{CFF5D2FF-6F4D-8245-95F3-6689B660DCC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0613466" y="4184357"/>
            <a:ext cx="3456707" cy="3456707"/>
          </a:xfrm>
          <a:prstGeom prst="rect">
            <a:avLst/>
          </a:prstGeom>
        </p:spPr>
      </p:pic>
      <p:sp>
        <p:nvSpPr>
          <p:cNvPr id="11" name="TextBox 10">
            <a:extLst>
              <a:ext uri="{FF2B5EF4-FFF2-40B4-BE49-F238E27FC236}">
                <a16:creationId xmlns:a16="http://schemas.microsoft.com/office/drawing/2014/main" id="{3EF21EB3-F9A2-C748-BD0D-678D39CC4283}"/>
              </a:ext>
            </a:extLst>
          </p:cNvPr>
          <p:cNvSpPr txBox="1"/>
          <p:nvPr/>
        </p:nvSpPr>
        <p:spPr>
          <a:xfrm>
            <a:off x="13309600" y="5183445"/>
            <a:ext cx="7303866" cy="145680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lgn="l">
              <a:defRPr sz="4400">
                <a:solidFill>
                  <a:srgbClr val="FF0000"/>
                </a:solidFill>
              </a:defRPr>
            </a:lvl1pPr>
          </a:lstStyle>
          <a:p>
            <a:r>
              <a:rPr lang="en-US" dirty="0"/>
              <a:t>I want to see how my students are doing from year to year. </a:t>
            </a:r>
          </a:p>
        </p:txBody>
      </p:sp>
      <p:pic>
        <p:nvPicPr>
          <p:cNvPr id="15" name="Graphic 14" descr="Programmer female outline">
            <a:extLst>
              <a:ext uri="{FF2B5EF4-FFF2-40B4-BE49-F238E27FC236}">
                <a16:creationId xmlns:a16="http://schemas.microsoft.com/office/drawing/2014/main" id="{FC1121D1-5B07-B44D-BB9E-0CC218B18A5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03602" y="4183495"/>
            <a:ext cx="3456707" cy="3456707"/>
          </a:xfrm>
          <a:prstGeom prst="rect">
            <a:avLst/>
          </a:prstGeom>
        </p:spPr>
      </p:pic>
      <p:sp>
        <p:nvSpPr>
          <p:cNvPr id="8" name="TextBox 7">
            <a:extLst>
              <a:ext uri="{FF2B5EF4-FFF2-40B4-BE49-F238E27FC236}">
                <a16:creationId xmlns:a16="http://schemas.microsoft.com/office/drawing/2014/main" id="{05263044-D9B9-7148-9376-0DB63BBA08A1}"/>
              </a:ext>
            </a:extLst>
          </p:cNvPr>
          <p:cNvSpPr txBox="1"/>
          <p:nvPr/>
        </p:nvSpPr>
        <p:spPr>
          <a:xfrm>
            <a:off x="2600822" y="3804227"/>
            <a:ext cx="4509479" cy="145680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p>
            <a:pPr marL="0" marR="0" indent="0" algn="l" defTabSz="825500" rtl="0" fontAlgn="auto" latinLnBrk="0" hangingPunct="0">
              <a:lnSpc>
                <a:spcPct val="100000"/>
              </a:lnSpc>
              <a:spcBef>
                <a:spcPts val="0"/>
              </a:spcBef>
              <a:spcAft>
                <a:spcPts val="0"/>
              </a:spcAft>
              <a:buClrTx/>
              <a:buSzTx/>
              <a:buFontTx/>
              <a:buNone/>
              <a:tabLst/>
            </a:pPr>
            <a:r>
              <a:rPr lang="en-US" sz="4400" dirty="0">
                <a:solidFill>
                  <a:schemeClr val="tx1"/>
                </a:solidFill>
              </a:rPr>
              <a:t>What do you need a visualization for? </a:t>
            </a:r>
            <a:endParaRPr kumimoji="0" lang="en-US" sz="4400" b="0" i="0" u="none" strike="noStrike" cap="none" spc="0" normalizeH="0" baseline="0" dirty="0">
              <a:ln>
                <a:noFill/>
              </a:ln>
              <a:solidFill>
                <a:schemeClr val="tx1"/>
              </a:solidFill>
              <a:effectLst/>
              <a:uFillTx/>
              <a:latin typeface="+mj-lt"/>
              <a:ea typeface="+mj-ea"/>
              <a:cs typeface="+mj-cs"/>
              <a:sym typeface="Gill Sans"/>
            </a:endParaRPr>
          </a:p>
        </p:txBody>
      </p:sp>
      <p:sp>
        <p:nvSpPr>
          <p:cNvPr id="9" name="TextBox 8">
            <a:extLst>
              <a:ext uri="{FF2B5EF4-FFF2-40B4-BE49-F238E27FC236}">
                <a16:creationId xmlns:a16="http://schemas.microsoft.com/office/drawing/2014/main" id="{A4DD4BAF-A3CB-6941-BD68-2B54C32F59EF}"/>
              </a:ext>
            </a:extLst>
          </p:cNvPr>
          <p:cNvSpPr txBox="1"/>
          <p:nvPr/>
        </p:nvSpPr>
        <p:spPr>
          <a:xfrm>
            <a:off x="2626719" y="5791041"/>
            <a:ext cx="4509479" cy="21339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en-US" sz="4400" b="0" i="0" u="none" strike="noStrike" cap="none" spc="0" normalizeH="0" baseline="0" dirty="0">
                <a:ln>
                  <a:noFill/>
                </a:ln>
                <a:solidFill>
                  <a:schemeClr val="tx1"/>
                </a:solidFill>
                <a:effectLst/>
                <a:uFillTx/>
                <a:latin typeface="+mj-lt"/>
                <a:ea typeface="+mj-ea"/>
                <a:cs typeface="+mj-cs"/>
                <a:sym typeface="Gill Sans"/>
              </a:rPr>
              <a:t>How do you measure student success? </a:t>
            </a:r>
          </a:p>
        </p:txBody>
      </p:sp>
      <p:sp>
        <p:nvSpPr>
          <p:cNvPr id="12" name="TextBox 11">
            <a:extLst>
              <a:ext uri="{FF2B5EF4-FFF2-40B4-BE49-F238E27FC236}">
                <a16:creationId xmlns:a16="http://schemas.microsoft.com/office/drawing/2014/main" id="{0252D31E-44BA-3245-8AA2-955902A0D057}"/>
              </a:ext>
            </a:extLst>
          </p:cNvPr>
          <p:cNvSpPr txBox="1"/>
          <p:nvPr/>
        </p:nvSpPr>
        <p:spPr>
          <a:xfrm>
            <a:off x="13728764" y="6581191"/>
            <a:ext cx="10274235" cy="21339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lgn="l">
              <a:defRPr sz="4400">
                <a:solidFill>
                  <a:srgbClr val="FF0000"/>
                </a:solidFill>
              </a:defRPr>
            </a:lvl1pPr>
          </a:lstStyle>
          <a:p>
            <a:r>
              <a:rPr lang="en-US" dirty="0">
                <a:solidFill>
                  <a:schemeClr val="accent4">
                    <a:lumMod val="50000"/>
                  </a:schemeClr>
                </a:solidFill>
              </a:rPr>
              <a:t>Final grades in the class.</a:t>
            </a:r>
          </a:p>
          <a:p>
            <a:r>
              <a:rPr lang="en-US" dirty="0">
                <a:solidFill>
                  <a:schemeClr val="accent4">
                    <a:lumMod val="50000"/>
                  </a:schemeClr>
                </a:solidFill>
              </a:rPr>
              <a:t>To compare the average final grade of each class since I started teaching. </a:t>
            </a:r>
          </a:p>
        </p:txBody>
      </p:sp>
      <p:sp>
        <p:nvSpPr>
          <p:cNvPr id="13" name="TextBox 12">
            <a:extLst>
              <a:ext uri="{FF2B5EF4-FFF2-40B4-BE49-F238E27FC236}">
                <a16:creationId xmlns:a16="http://schemas.microsoft.com/office/drawing/2014/main" id="{F292073F-F45D-804A-8FAC-D52AFC5FC819}"/>
              </a:ext>
            </a:extLst>
          </p:cNvPr>
          <p:cNvSpPr txBox="1"/>
          <p:nvPr/>
        </p:nvSpPr>
        <p:spPr>
          <a:xfrm>
            <a:off x="381001" y="7800550"/>
            <a:ext cx="6755198" cy="145680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en-US" sz="4400" b="0" i="0" u="none" strike="noStrike" cap="none" spc="0" normalizeH="0" baseline="0" dirty="0">
                <a:ln>
                  <a:noFill/>
                </a:ln>
                <a:solidFill>
                  <a:schemeClr val="tx1"/>
                </a:solidFill>
                <a:effectLst/>
                <a:uFillTx/>
                <a:latin typeface="+mj-lt"/>
                <a:ea typeface="+mj-ea"/>
                <a:cs typeface="+mj-cs"/>
                <a:sym typeface="Gill Sans"/>
              </a:rPr>
              <a:t>What kinds of comparisons or statistics do you need? </a:t>
            </a:r>
          </a:p>
        </p:txBody>
      </p:sp>
    </p:spTree>
    <p:extLst>
      <p:ext uri="{BB962C8B-B14F-4D97-AF65-F5344CB8AC3E}">
        <p14:creationId xmlns:p14="http://schemas.microsoft.com/office/powerpoint/2010/main" val="2661569125"/>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BEBD3B82-3ACA-2E42-9168-1522B218652F}"/>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Human-Centered Design</a:t>
            </a:r>
          </a:p>
        </p:txBody>
      </p:sp>
      <p:sp>
        <p:nvSpPr>
          <p:cNvPr id="10" name="Text Placeholder 2">
            <a:extLst>
              <a:ext uri="{FF2B5EF4-FFF2-40B4-BE49-F238E27FC236}">
                <a16:creationId xmlns:a16="http://schemas.microsoft.com/office/drawing/2014/main" id="{35ED041A-6B22-334A-BAAC-BC6BC72C1D26}"/>
              </a:ext>
            </a:extLst>
          </p:cNvPr>
          <p:cNvSpPr txBox="1">
            <a:spLocks/>
          </p:cNvSpPr>
          <p:nvPr/>
        </p:nvSpPr>
        <p:spPr>
          <a:xfrm>
            <a:off x="9053945" y="6672119"/>
            <a:ext cx="6386948" cy="20724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t"/>
          <a:lstStyle>
            <a:lvl1pPr marL="10160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1pPr>
            <a:lvl2pPr marL="14605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2pPr>
            <a:lvl3pPr marL="19050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3pPr>
            <a:lvl4pPr marL="23495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4pPr>
            <a:lvl5pPr marL="27940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5pPr>
            <a:lvl6pPr marL="32512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6pPr>
            <a:lvl7pPr marL="36068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7pPr>
            <a:lvl8pPr marL="39624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8pPr>
            <a:lvl9pPr marL="43180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9pPr>
          </a:lstStyle>
          <a:p>
            <a:pPr marL="317500" indent="0" hangingPunct="1">
              <a:spcBef>
                <a:spcPts val="0"/>
              </a:spcBef>
              <a:buFontTx/>
              <a:buNone/>
            </a:pPr>
            <a:r>
              <a:rPr lang="en-US" sz="5400" b="1" dirty="0">
                <a:solidFill>
                  <a:schemeClr val="bg1"/>
                </a:solidFill>
              </a:rPr>
              <a:t>Validation</a:t>
            </a:r>
          </a:p>
        </p:txBody>
      </p:sp>
      <p:pic>
        <p:nvPicPr>
          <p:cNvPr id="18" name="Picture 17" descr="Diagram&#10;&#10;Description automatically generated with low confidence">
            <a:extLst>
              <a:ext uri="{FF2B5EF4-FFF2-40B4-BE49-F238E27FC236}">
                <a16:creationId xmlns:a16="http://schemas.microsoft.com/office/drawing/2014/main" id="{877294A9-83DB-734B-98B6-FBA58CF3E306}"/>
              </a:ext>
            </a:extLst>
          </p:cNvPr>
          <p:cNvPicPr>
            <a:picLocks noChangeAspect="1"/>
          </p:cNvPicPr>
          <p:nvPr/>
        </p:nvPicPr>
        <p:blipFill rotWithShape="1">
          <a:blip r:embed="rId3">
            <a:alphaModFix amt="70000"/>
            <a:extLst>
              <a:ext uri="{28A0092B-C50C-407E-A947-70E740481C1C}">
                <a14:useLocalDpi xmlns:a14="http://schemas.microsoft.com/office/drawing/2010/main" val="0"/>
              </a:ext>
            </a:extLst>
          </a:blip>
          <a:srcRect l="5245" r="27736"/>
          <a:stretch/>
        </p:blipFill>
        <p:spPr>
          <a:xfrm>
            <a:off x="7110301" y="3804227"/>
            <a:ext cx="10274235" cy="9880600"/>
          </a:xfrm>
          <a:prstGeom prst="rect">
            <a:avLst/>
          </a:prstGeom>
        </p:spPr>
      </p:pic>
      <p:pic>
        <p:nvPicPr>
          <p:cNvPr id="4" name="Graphic 3" descr="Professor female outline">
            <a:extLst>
              <a:ext uri="{FF2B5EF4-FFF2-40B4-BE49-F238E27FC236}">
                <a16:creationId xmlns:a16="http://schemas.microsoft.com/office/drawing/2014/main" id="{CFF5D2FF-6F4D-8245-95F3-6689B660DCC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0613466" y="4184357"/>
            <a:ext cx="3456707" cy="3456707"/>
          </a:xfrm>
          <a:prstGeom prst="rect">
            <a:avLst/>
          </a:prstGeom>
        </p:spPr>
      </p:pic>
      <p:sp>
        <p:nvSpPr>
          <p:cNvPr id="11" name="TextBox 10">
            <a:extLst>
              <a:ext uri="{FF2B5EF4-FFF2-40B4-BE49-F238E27FC236}">
                <a16:creationId xmlns:a16="http://schemas.microsoft.com/office/drawing/2014/main" id="{3EF21EB3-F9A2-C748-BD0D-678D39CC4283}"/>
              </a:ext>
            </a:extLst>
          </p:cNvPr>
          <p:cNvSpPr txBox="1"/>
          <p:nvPr/>
        </p:nvSpPr>
        <p:spPr>
          <a:xfrm>
            <a:off x="13309600" y="5183445"/>
            <a:ext cx="7303866" cy="145680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lgn="l">
              <a:defRPr sz="4400">
                <a:solidFill>
                  <a:srgbClr val="FF0000"/>
                </a:solidFill>
              </a:defRPr>
            </a:lvl1pPr>
          </a:lstStyle>
          <a:p>
            <a:r>
              <a:rPr lang="en-US" dirty="0"/>
              <a:t>I want to see how my students are doing from year to year. </a:t>
            </a:r>
          </a:p>
        </p:txBody>
      </p:sp>
      <p:pic>
        <p:nvPicPr>
          <p:cNvPr id="15" name="Graphic 14" descr="Programmer female outline">
            <a:extLst>
              <a:ext uri="{FF2B5EF4-FFF2-40B4-BE49-F238E27FC236}">
                <a16:creationId xmlns:a16="http://schemas.microsoft.com/office/drawing/2014/main" id="{FC1121D1-5B07-B44D-BB9E-0CC218B18A5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03602" y="4183495"/>
            <a:ext cx="3456707" cy="3456707"/>
          </a:xfrm>
          <a:prstGeom prst="rect">
            <a:avLst/>
          </a:prstGeom>
        </p:spPr>
      </p:pic>
      <p:sp>
        <p:nvSpPr>
          <p:cNvPr id="8" name="TextBox 7">
            <a:extLst>
              <a:ext uri="{FF2B5EF4-FFF2-40B4-BE49-F238E27FC236}">
                <a16:creationId xmlns:a16="http://schemas.microsoft.com/office/drawing/2014/main" id="{05263044-D9B9-7148-9376-0DB63BBA08A1}"/>
              </a:ext>
            </a:extLst>
          </p:cNvPr>
          <p:cNvSpPr txBox="1"/>
          <p:nvPr/>
        </p:nvSpPr>
        <p:spPr>
          <a:xfrm>
            <a:off x="2600822" y="3804227"/>
            <a:ext cx="4509479" cy="145680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p>
            <a:pPr marL="0" marR="0" indent="0" algn="l" defTabSz="825500" rtl="0" fontAlgn="auto" latinLnBrk="0" hangingPunct="0">
              <a:lnSpc>
                <a:spcPct val="100000"/>
              </a:lnSpc>
              <a:spcBef>
                <a:spcPts val="0"/>
              </a:spcBef>
              <a:spcAft>
                <a:spcPts val="0"/>
              </a:spcAft>
              <a:buClrTx/>
              <a:buSzTx/>
              <a:buFontTx/>
              <a:buNone/>
              <a:tabLst/>
            </a:pPr>
            <a:r>
              <a:rPr lang="en-US" sz="4400" dirty="0">
                <a:solidFill>
                  <a:schemeClr val="tx1"/>
                </a:solidFill>
              </a:rPr>
              <a:t>What do you need a visualization for? </a:t>
            </a:r>
            <a:endParaRPr kumimoji="0" lang="en-US" sz="4400" b="0" i="0" u="none" strike="noStrike" cap="none" spc="0" normalizeH="0" baseline="0" dirty="0">
              <a:ln>
                <a:noFill/>
              </a:ln>
              <a:solidFill>
                <a:schemeClr val="tx1"/>
              </a:solidFill>
              <a:effectLst/>
              <a:uFillTx/>
              <a:latin typeface="+mj-lt"/>
              <a:ea typeface="+mj-ea"/>
              <a:cs typeface="+mj-cs"/>
              <a:sym typeface="Gill Sans"/>
            </a:endParaRPr>
          </a:p>
        </p:txBody>
      </p:sp>
      <p:sp>
        <p:nvSpPr>
          <p:cNvPr id="9" name="TextBox 8">
            <a:extLst>
              <a:ext uri="{FF2B5EF4-FFF2-40B4-BE49-F238E27FC236}">
                <a16:creationId xmlns:a16="http://schemas.microsoft.com/office/drawing/2014/main" id="{A4DD4BAF-A3CB-6941-BD68-2B54C32F59EF}"/>
              </a:ext>
            </a:extLst>
          </p:cNvPr>
          <p:cNvSpPr txBox="1"/>
          <p:nvPr/>
        </p:nvSpPr>
        <p:spPr>
          <a:xfrm>
            <a:off x="2626719" y="5791041"/>
            <a:ext cx="4509479" cy="21339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en-US" sz="4400" b="0" i="0" u="none" strike="noStrike" cap="none" spc="0" normalizeH="0" baseline="0" dirty="0">
                <a:ln>
                  <a:noFill/>
                </a:ln>
                <a:solidFill>
                  <a:schemeClr val="tx1"/>
                </a:solidFill>
                <a:effectLst/>
                <a:uFillTx/>
                <a:latin typeface="+mj-lt"/>
                <a:ea typeface="+mj-ea"/>
                <a:cs typeface="+mj-cs"/>
                <a:sym typeface="Gill Sans"/>
              </a:rPr>
              <a:t>How do you measure student success? </a:t>
            </a:r>
          </a:p>
        </p:txBody>
      </p:sp>
      <p:sp>
        <p:nvSpPr>
          <p:cNvPr id="12" name="TextBox 11">
            <a:extLst>
              <a:ext uri="{FF2B5EF4-FFF2-40B4-BE49-F238E27FC236}">
                <a16:creationId xmlns:a16="http://schemas.microsoft.com/office/drawing/2014/main" id="{0252D31E-44BA-3245-8AA2-955902A0D057}"/>
              </a:ext>
            </a:extLst>
          </p:cNvPr>
          <p:cNvSpPr txBox="1"/>
          <p:nvPr/>
        </p:nvSpPr>
        <p:spPr>
          <a:xfrm>
            <a:off x="13728764" y="6581191"/>
            <a:ext cx="10274235" cy="21339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lgn="l">
              <a:defRPr sz="4400">
                <a:solidFill>
                  <a:srgbClr val="FF0000"/>
                </a:solidFill>
              </a:defRPr>
            </a:lvl1pPr>
          </a:lstStyle>
          <a:p>
            <a:r>
              <a:rPr lang="en-US" dirty="0">
                <a:solidFill>
                  <a:schemeClr val="accent4">
                    <a:lumMod val="50000"/>
                  </a:schemeClr>
                </a:solidFill>
              </a:rPr>
              <a:t>Final grades in the class.</a:t>
            </a:r>
          </a:p>
          <a:p>
            <a:r>
              <a:rPr lang="en-US" dirty="0">
                <a:solidFill>
                  <a:schemeClr val="accent4">
                    <a:lumMod val="50000"/>
                  </a:schemeClr>
                </a:solidFill>
              </a:rPr>
              <a:t>To compare average grade of each class since I started teaching. </a:t>
            </a:r>
          </a:p>
        </p:txBody>
      </p:sp>
      <p:sp>
        <p:nvSpPr>
          <p:cNvPr id="13" name="TextBox 12">
            <a:extLst>
              <a:ext uri="{FF2B5EF4-FFF2-40B4-BE49-F238E27FC236}">
                <a16:creationId xmlns:a16="http://schemas.microsoft.com/office/drawing/2014/main" id="{F292073F-F45D-804A-8FAC-D52AFC5FC819}"/>
              </a:ext>
            </a:extLst>
          </p:cNvPr>
          <p:cNvSpPr txBox="1"/>
          <p:nvPr/>
        </p:nvSpPr>
        <p:spPr>
          <a:xfrm>
            <a:off x="381001" y="7800550"/>
            <a:ext cx="6755198" cy="145680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en-US" sz="4400" b="0" i="0" u="none" strike="noStrike" cap="none" spc="0" normalizeH="0" baseline="0" dirty="0">
                <a:ln>
                  <a:noFill/>
                </a:ln>
                <a:solidFill>
                  <a:schemeClr val="tx1"/>
                </a:solidFill>
                <a:effectLst/>
                <a:uFillTx/>
                <a:latin typeface="+mj-lt"/>
                <a:ea typeface="+mj-ea"/>
                <a:cs typeface="+mj-cs"/>
                <a:sym typeface="Gill Sans"/>
              </a:rPr>
              <a:t>What kinds of comparisons or statistics do you need? </a:t>
            </a:r>
          </a:p>
        </p:txBody>
      </p:sp>
      <p:sp>
        <p:nvSpPr>
          <p:cNvPr id="14" name="TextBox 13">
            <a:extLst>
              <a:ext uri="{FF2B5EF4-FFF2-40B4-BE49-F238E27FC236}">
                <a16:creationId xmlns:a16="http://schemas.microsoft.com/office/drawing/2014/main" id="{38566114-964E-F945-B74F-06019ADFA972}"/>
              </a:ext>
            </a:extLst>
          </p:cNvPr>
          <p:cNvSpPr txBox="1"/>
          <p:nvPr/>
        </p:nvSpPr>
        <p:spPr>
          <a:xfrm>
            <a:off x="491838" y="9522801"/>
            <a:ext cx="7128162" cy="348813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p>
            <a:pPr marL="0" marR="0" indent="0" algn="l" defTabSz="825500" rtl="0" fontAlgn="auto" latinLnBrk="0" hangingPunct="0">
              <a:lnSpc>
                <a:spcPct val="100000"/>
              </a:lnSpc>
              <a:spcBef>
                <a:spcPts val="0"/>
              </a:spcBef>
              <a:spcAft>
                <a:spcPts val="0"/>
              </a:spcAft>
              <a:buClrTx/>
              <a:buSzTx/>
              <a:buFontTx/>
              <a:buNone/>
              <a:tabLst/>
            </a:pPr>
            <a:r>
              <a:rPr lang="en-US" sz="4400" dirty="0">
                <a:solidFill>
                  <a:srgbClr val="00B050"/>
                </a:solidFill>
              </a:rPr>
              <a:t>I’ll start with a line chart showing average grade per year.</a:t>
            </a:r>
          </a:p>
          <a:p>
            <a:pPr marL="0" marR="0" indent="0" algn="l" defTabSz="825500" rtl="0" fontAlgn="auto" latinLnBrk="0" hangingPunct="0">
              <a:lnSpc>
                <a:spcPct val="100000"/>
              </a:lnSpc>
              <a:spcBef>
                <a:spcPts val="0"/>
              </a:spcBef>
              <a:spcAft>
                <a:spcPts val="0"/>
              </a:spcAft>
              <a:buClrTx/>
              <a:buSzTx/>
              <a:buFontTx/>
              <a:buNone/>
              <a:tabLst/>
            </a:pPr>
            <a:endParaRPr lang="en-US" sz="4400" dirty="0">
              <a:solidFill>
                <a:srgbClr val="00B050"/>
              </a:solidFill>
            </a:endParaRPr>
          </a:p>
          <a:p>
            <a:pPr marL="0" marR="0" indent="0" algn="l" defTabSz="825500" rtl="0" fontAlgn="auto" latinLnBrk="0" hangingPunct="0">
              <a:lnSpc>
                <a:spcPct val="100000"/>
              </a:lnSpc>
              <a:spcBef>
                <a:spcPts val="0"/>
              </a:spcBef>
              <a:spcAft>
                <a:spcPts val="0"/>
              </a:spcAft>
              <a:buClrTx/>
              <a:buSzTx/>
              <a:buFontTx/>
              <a:buNone/>
              <a:tabLst/>
            </a:pPr>
            <a:r>
              <a:rPr lang="en-US" sz="4400" dirty="0">
                <a:solidFill>
                  <a:srgbClr val="7030A0"/>
                </a:solidFill>
              </a:rPr>
              <a:t>I’ll code it in Tableau.  </a:t>
            </a:r>
            <a:endParaRPr kumimoji="0" lang="en-US" sz="4400" b="0" i="0" u="none" strike="noStrike" cap="none" spc="0" normalizeH="0" baseline="0" dirty="0">
              <a:ln>
                <a:noFill/>
              </a:ln>
              <a:solidFill>
                <a:srgbClr val="7030A0"/>
              </a:solidFill>
              <a:effectLst/>
              <a:uFillTx/>
              <a:latin typeface="+mj-lt"/>
              <a:ea typeface="+mj-ea"/>
              <a:cs typeface="+mj-cs"/>
              <a:sym typeface="Gill Sans"/>
            </a:endParaRPr>
          </a:p>
        </p:txBody>
      </p:sp>
    </p:spTree>
    <p:extLst>
      <p:ext uri="{BB962C8B-B14F-4D97-AF65-F5344CB8AC3E}">
        <p14:creationId xmlns:p14="http://schemas.microsoft.com/office/powerpoint/2010/main" val="1338959055"/>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BEBD3B82-3ACA-2E42-9168-1522B218652F}"/>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Human-Centered Design</a:t>
            </a:r>
          </a:p>
        </p:txBody>
      </p:sp>
      <p:sp>
        <p:nvSpPr>
          <p:cNvPr id="10" name="Text Placeholder 2">
            <a:extLst>
              <a:ext uri="{FF2B5EF4-FFF2-40B4-BE49-F238E27FC236}">
                <a16:creationId xmlns:a16="http://schemas.microsoft.com/office/drawing/2014/main" id="{35ED041A-6B22-334A-BAAC-BC6BC72C1D26}"/>
              </a:ext>
            </a:extLst>
          </p:cNvPr>
          <p:cNvSpPr txBox="1">
            <a:spLocks/>
          </p:cNvSpPr>
          <p:nvPr/>
        </p:nvSpPr>
        <p:spPr>
          <a:xfrm>
            <a:off x="9053945" y="6672119"/>
            <a:ext cx="6386948" cy="20724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t"/>
          <a:lstStyle>
            <a:lvl1pPr marL="10160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1pPr>
            <a:lvl2pPr marL="14605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2pPr>
            <a:lvl3pPr marL="19050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3pPr>
            <a:lvl4pPr marL="23495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4pPr>
            <a:lvl5pPr marL="27940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5pPr>
            <a:lvl6pPr marL="32512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6pPr>
            <a:lvl7pPr marL="36068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7pPr>
            <a:lvl8pPr marL="39624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8pPr>
            <a:lvl9pPr marL="43180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9pPr>
          </a:lstStyle>
          <a:p>
            <a:pPr marL="317500" indent="0" hangingPunct="1">
              <a:spcBef>
                <a:spcPts val="0"/>
              </a:spcBef>
              <a:buFontTx/>
              <a:buNone/>
            </a:pPr>
            <a:r>
              <a:rPr lang="en-US" sz="5400" b="1" dirty="0">
                <a:solidFill>
                  <a:schemeClr val="bg1"/>
                </a:solidFill>
              </a:rPr>
              <a:t>Validation</a:t>
            </a:r>
          </a:p>
        </p:txBody>
      </p:sp>
      <p:sp>
        <p:nvSpPr>
          <p:cNvPr id="16" name="TextBox 15">
            <a:extLst>
              <a:ext uri="{FF2B5EF4-FFF2-40B4-BE49-F238E27FC236}">
                <a16:creationId xmlns:a16="http://schemas.microsoft.com/office/drawing/2014/main" id="{24AA0A5E-96F9-3F4B-BAF7-F0BEB1673130}"/>
              </a:ext>
            </a:extLst>
          </p:cNvPr>
          <p:cNvSpPr txBox="1"/>
          <p:nvPr/>
        </p:nvSpPr>
        <p:spPr>
          <a:xfrm>
            <a:off x="980799" y="3931761"/>
            <a:ext cx="22244961" cy="587340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p>
            <a:pPr marL="857250" marR="0" indent="-857250" algn="l" defTabSz="825500" rtl="0" fontAlgn="auto" latinLnBrk="0" hangingPunct="0">
              <a:lnSpc>
                <a:spcPct val="100000"/>
              </a:lnSpc>
              <a:spcBef>
                <a:spcPts val="0"/>
              </a:spcBef>
              <a:spcAft>
                <a:spcPts val="1800"/>
              </a:spcAft>
              <a:buClrTx/>
              <a:buSzTx/>
              <a:buFont typeface="Arial" panose="020B0604020202020204" pitchFamily="34" charset="0"/>
              <a:buChar char="•"/>
              <a:tabLst/>
            </a:pPr>
            <a:r>
              <a:rPr lang="en-US" sz="6600" dirty="0">
                <a:solidFill>
                  <a:schemeClr val="tx1"/>
                </a:solidFill>
              </a:rPr>
              <a:t>Ground our designs in human needs </a:t>
            </a:r>
          </a:p>
          <a:p>
            <a:pPr marL="857250" marR="0" indent="-857250" algn="l" defTabSz="825500" rtl="0" fontAlgn="auto" latinLnBrk="0" hangingPunct="0">
              <a:lnSpc>
                <a:spcPct val="100000"/>
              </a:lnSpc>
              <a:spcBef>
                <a:spcPts val="0"/>
              </a:spcBef>
              <a:spcAft>
                <a:spcPts val="1800"/>
              </a:spcAft>
              <a:buClrTx/>
              <a:buSzTx/>
              <a:buFont typeface="Arial" panose="020B0604020202020204" pitchFamily="34" charset="0"/>
              <a:buChar char="•"/>
              <a:tabLst/>
            </a:pPr>
            <a:r>
              <a:rPr kumimoji="0" lang="en-US" sz="6600" b="0" i="0" u="none" strike="noStrike" cap="none" spc="0" normalizeH="0" baseline="0" dirty="0">
                <a:ln>
                  <a:noFill/>
                </a:ln>
                <a:solidFill>
                  <a:schemeClr val="tx1"/>
                </a:solidFill>
                <a:effectLst/>
                <a:uFillTx/>
                <a:latin typeface="+mj-lt"/>
                <a:ea typeface="+mj-ea"/>
                <a:cs typeface="+mj-cs"/>
                <a:sym typeface="Gill Sans"/>
              </a:rPr>
              <a:t>Gather an understanding of the domain situation from our end users</a:t>
            </a:r>
          </a:p>
          <a:p>
            <a:pPr marL="857250" marR="0" indent="-857250" algn="l" defTabSz="825500" rtl="0" fontAlgn="auto" latinLnBrk="0" hangingPunct="0">
              <a:lnSpc>
                <a:spcPct val="100000"/>
              </a:lnSpc>
              <a:spcBef>
                <a:spcPts val="0"/>
              </a:spcBef>
              <a:spcAft>
                <a:spcPts val="1800"/>
              </a:spcAft>
              <a:buClrTx/>
              <a:buSzTx/>
              <a:buFont typeface="Arial" panose="020B0604020202020204" pitchFamily="34" charset="0"/>
              <a:buChar char="•"/>
              <a:tabLst/>
            </a:pPr>
            <a:r>
              <a:rPr lang="en-US" sz="6600" dirty="0">
                <a:solidFill>
                  <a:schemeClr val="tx1"/>
                </a:solidFill>
              </a:rPr>
              <a:t>Check our work by iterating, i.e. continually verifying and evaluating our proposed visualization tool </a:t>
            </a:r>
            <a:r>
              <a:rPr kumimoji="0" lang="en-US" sz="6600" b="0" i="0" u="none" strike="noStrike" cap="none" spc="0" normalizeH="0" baseline="0" dirty="0">
                <a:ln>
                  <a:noFill/>
                </a:ln>
                <a:solidFill>
                  <a:schemeClr val="tx1"/>
                </a:solidFill>
                <a:effectLst/>
                <a:uFillTx/>
                <a:latin typeface="+mj-lt"/>
                <a:ea typeface="+mj-ea"/>
                <a:cs typeface="+mj-cs"/>
                <a:sym typeface="Gill Sans"/>
              </a:rPr>
              <a:t> </a:t>
            </a:r>
          </a:p>
        </p:txBody>
      </p:sp>
    </p:spTree>
    <p:extLst>
      <p:ext uri="{BB962C8B-B14F-4D97-AF65-F5344CB8AC3E}">
        <p14:creationId xmlns:p14="http://schemas.microsoft.com/office/powerpoint/2010/main" val="584633539"/>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BEBD3B82-3ACA-2E42-9168-1522B218652F}"/>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Example: PROACT </a:t>
            </a:r>
          </a:p>
        </p:txBody>
      </p:sp>
      <p:pic>
        <p:nvPicPr>
          <p:cNvPr id="9" name="Picture 8">
            <a:extLst>
              <a:ext uri="{FF2B5EF4-FFF2-40B4-BE49-F238E27FC236}">
                <a16:creationId xmlns:a16="http://schemas.microsoft.com/office/drawing/2014/main" id="{577DA1F0-A885-2747-9C1B-867A1ABFAB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4311" y="5755043"/>
            <a:ext cx="10818505" cy="584199"/>
          </a:xfrm>
          <a:prstGeom prst="rect">
            <a:avLst/>
          </a:prstGeom>
        </p:spPr>
      </p:pic>
      <p:pic>
        <p:nvPicPr>
          <p:cNvPr id="7" name="Picture 6" descr="Text&#10;&#10;Description automatically generated">
            <a:extLst>
              <a:ext uri="{FF2B5EF4-FFF2-40B4-BE49-F238E27FC236}">
                <a16:creationId xmlns:a16="http://schemas.microsoft.com/office/drawing/2014/main" id="{CE6E6A8E-8FB1-0248-8BCB-15ABEA7E0FA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64" y="3752850"/>
            <a:ext cx="14484350" cy="2275242"/>
          </a:xfrm>
          <a:prstGeom prst="rect">
            <a:avLst/>
          </a:prstGeom>
        </p:spPr>
      </p:pic>
    </p:spTree>
    <p:extLst>
      <p:ext uri="{BB962C8B-B14F-4D97-AF65-F5344CB8AC3E}">
        <p14:creationId xmlns:p14="http://schemas.microsoft.com/office/powerpoint/2010/main" val="661907188"/>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BEBD3B82-3ACA-2E42-9168-1522B218652F}"/>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Example: PROACT </a:t>
            </a:r>
          </a:p>
        </p:txBody>
      </p:sp>
      <p:sp>
        <p:nvSpPr>
          <p:cNvPr id="11" name="TextBox 10">
            <a:extLst>
              <a:ext uri="{FF2B5EF4-FFF2-40B4-BE49-F238E27FC236}">
                <a16:creationId xmlns:a16="http://schemas.microsoft.com/office/drawing/2014/main" id="{7068762A-6703-234E-B79F-F4A33B2BE8B3}"/>
              </a:ext>
            </a:extLst>
          </p:cNvPr>
          <p:cNvSpPr txBox="1"/>
          <p:nvPr/>
        </p:nvSpPr>
        <p:spPr>
          <a:xfrm>
            <a:off x="754310" y="7586246"/>
            <a:ext cx="12631489" cy="21339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en-US" sz="4400" b="0" i="0" u="none" strike="noStrike" cap="none" spc="0" normalizeH="0" baseline="0" dirty="0">
                <a:ln>
                  <a:noFill/>
                </a:ln>
                <a:solidFill>
                  <a:srgbClr val="FF0000"/>
                </a:solidFill>
                <a:effectLst/>
                <a:uFillTx/>
                <a:latin typeface="+mj-lt"/>
                <a:ea typeface="+mj-ea"/>
                <a:cs typeface="+mj-cs"/>
                <a:sym typeface="Gill Sans"/>
              </a:rPr>
              <a:t>Domain </a:t>
            </a:r>
            <a:r>
              <a:rPr lang="en-US" sz="4400" dirty="0">
                <a:solidFill>
                  <a:srgbClr val="FF0000"/>
                </a:solidFill>
              </a:rPr>
              <a:t>S</a:t>
            </a:r>
            <a:r>
              <a:rPr kumimoji="0" lang="en-US" sz="4400" b="0" i="0" u="none" strike="noStrike" cap="none" spc="0" normalizeH="0" baseline="0" dirty="0">
                <a:ln>
                  <a:noFill/>
                </a:ln>
                <a:solidFill>
                  <a:srgbClr val="FF0000"/>
                </a:solidFill>
                <a:effectLst/>
                <a:uFillTx/>
                <a:latin typeface="+mj-lt"/>
                <a:ea typeface="+mj-ea"/>
                <a:cs typeface="+mj-cs"/>
                <a:sym typeface="Gill Sans"/>
              </a:rPr>
              <a:t>ituation: </a:t>
            </a:r>
            <a:r>
              <a:rPr kumimoji="0" lang="en-US" sz="4400" b="0" i="0" u="none" strike="noStrike" cap="none" spc="0" normalizeH="0" baseline="0" dirty="0">
                <a:ln>
                  <a:noFill/>
                </a:ln>
                <a:solidFill>
                  <a:schemeClr val="tx1"/>
                </a:solidFill>
                <a:effectLst/>
                <a:uFillTx/>
                <a:latin typeface="+mj-lt"/>
                <a:ea typeface="+mj-ea"/>
                <a:cs typeface="+mj-cs"/>
                <a:sym typeface="Gill Sans"/>
              </a:rPr>
              <a:t>Doctors need to communicate expected prognoses following active vs. conservative treatment of localized prostate cancer. </a:t>
            </a:r>
          </a:p>
        </p:txBody>
      </p:sp>
      <p:pic>
        <p:nvPicPr>
          <p:cNvPr id="9" name="Picture 8">
            <a:extLst>
              <a:ext uri="{FF2B5EF4-FFF2-40B4-BE49-F238E27FC236}">
                <a16:creationId xmlns:a16="http://schemas.microsoft.com/office/drawing/2014/main" id="{577DA1F0-A885-2747-9C1B-867A1ABFAB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4311" y="5755043"/>
            <a:ext cx="10818505" cy="584199"/>
          </a:xfrm>
          <a:prstGeom prst="rect">
            <a:avLst/>
          </a:prstGeom>
        </p:spPr>
      </p:pic>
      <p:pic>
        <p:nvPicPr>
          <p:cNvPr id="7" name="Picture 6" descr="Text&#10;&#10;Description automatically generated">
            <a:extLst>
              <a:ext uri="{FF2B5EF4-FFF2-40B4-BE49-F238E27FC236}">
                <a16:creationId xmlns:a16="http://schemas.microsoft.com/office/drawing/2014/main" id="{CE6E6A8E-8FB1-0248-8BCB-15ABEA7E0FA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64" y="3752850"/>
            <a:ext cx="14484350" cy="2275242"/>
          </a:xfrm>
          <a:prstGeom prst="rect">
            <a:avLst/>
          </a:prstGeom>
        </p:spPr>
      </p:pic>
      <p:sp>
        <p:nvSpPr>
          <p:cNvPr id="15" name="TextBox 14">
            <a:extLst>
              <a:ext uri="{FF2B5EF4-FFF2-40B4-BE49-F238E27FC236}">
                <a16:creationId xmlns:a16="http://schemas.microsoft.com/office/drawing/2014/main" id="{FD4ABA85-FE89-3C4F-90DC-A23EECC07547}"/>
              </a:ext>
            </a:extLst>
          </p:cNvPr>
          <p:cNvSpPr txBox="1"/>
          <p:nvPr/>
        </p:nvSpPr>
        <p:spPr>
          <a:xfrm>
            <a:off x="13355455" y="7586246"/>
            <a:ext cx="10274235" cy="281102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lgn="l">
              <a:defRPr sz="4400">
                <a:solidFill>
                  <a:srgbClr val="FF0000"/>
                </a:solidFill>
              </a:defRPr>
            </a:lvl1pPr>
          </a:lstStyle>
          <a:p>
            <a:r>
              <a:rPr lang="en-US" dirty="0">
                <a:solidFill>
                  <a:schemeClr val="accent4">
                    <a:lumMod val="50000"/>
                  </a:schemeClr>
                </a:solidFill>
              </a:rPr>
              <a:t>Data / Tasks: </a:t>
            </a:r>
            <a:r>
              <a:rPr lang="en-US" dirty="0">
                <a:solidFill>
                  <a:schemeClr val="tx1"/>
                </a:solidFill>
              </a:rPr>
              <a:t>(1) Help patients understand personal risk at various years. (2) Help patients compare survival rates at various years given the two treatment options.  </a:t>
            </a:r>
          </a:p>
        </p:txBody>
      </p:sp>
    </p:spTree>
    <p:extLst>
      <p:ext uri="{BB962C8B-B14F-4D97-AF65-F5344CB8AC3E}">
        <p14:creationId xmlns:p14="http://schemas.microsoft.com/office/powerpoint/2010/main" val="1894688600"/>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2</a:t>
            </a:fld>
            <a:endParaRPr/>
          </a:p>
        </p:txBody>
      </p:sp>
      <p:sp>
        <p:nvSpPr>
          <p:cNvPr id="4" name="Title 2">
            <a:extLst>
              <a:ext uri="{FF2B5EF4-FFF2-40B4-BE49-F238E27FC236}">
                <a16:creationId xmlns:a16="http://schemas.microsoft.com/office/drawing/2014/main" id="{AD053A11-92AF-FE42-95A4-80D4CAE6FF8C}"/>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Today</a:t>
            </a:r>
          </a:p>
        </p:txBody>
      </p:sp>
      <p:sp>
        <p:nvSpPr>
          <p:cNvPr id="5" name="Text Placeholder 3">
            <a:extLst>
              <a:ext uri="{FF2B5EF4-FFF2-40B4-BE49-F238E27FC236}">
                <a16:creationId xmlns:a16="http://schemas.microsoft.com/office/drawing/2014/main" id="{DF6EE017-5325-9847-AB6F-999D255611B8}"/>
              </a:ext>
            </a:extLst>
          </p:cNvPr>
          <p:cNvSpPr txBox="1">
            <a:spLocks/>
          </p:cNvSpPr>
          <p:nvPr/>
        </p:nvSpPr>
        <p:spPr>
          <a:xfrm>
            <a:off x="1739900" y="3898900"/>
            <a:ext cx="22377400" cy="8547100"/>
          </a:xfrm>
          <a:prstGeom prst="rect">
            <a:avLst/>
          </a:prstGeom>
        </p:spPr>
        <p:txBody>
          <a:bodyPr/>
          <a:lstStyle>
            <a:lvl1pPr marL="1117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1pPr>
            <a:lvl2pPr marL="15621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2pPr>
            <a:lvl3pPr marL="2006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3pPr>
            <a:lvl4pPr marL="24511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4pPr>
            <a:lvl5pPr marL="2895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5pPr>
            <a:lvl6pPr marL="32512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6pPr>
            <a:lvl7pPr marL="36068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7pPr>
            <a:lvl8pPr marL="39624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8pPr>
            <a:lvl9pPr marL="43180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9pPr>
          </a:lstStyle>
          <a:p>
            <a:pPr hangingPunct="1">
              <a:spcBef>
                <a:spcPts val="1800"/>
              </a:spcBef>
            </a:pPr>
            <a:r>
              <a:rPr lang="en-US" dirty="0"/>
              <a:t>Visualization Design Pipeline</a:t>
            </a:r>
          </a:p>
          <a:p>
            <a:pPr hangingPunct="1">
              <a:spcBef>
                <a:spcPts val="1800"/>
              </a:spcBef>
            </a:pPr>
            <a:r>
              <a:rPr lang="en-US"/>
              <a:t>Finish ic-01</a:t>
            </a:r>
          </a:p>
          <a:p>
            <a:pPr marL="317500" indent="0" hangingPunct="1">
              <a:spcBef>
                <a:spcPts val="1800"/>
              </a:spcBef>
              <a:buNone/>
            </a:pPr>
            <a:r>
              <a:rPr lang="en-US"/>
              <a:t> </a:t>
            </a:r>
            <a:endParaRPr lang="en-US" dirty="0"/>
          </a:p>
          <a:p>
            <a:pPr marL="317500" indent="0" hangingPunct="1">
              <a:spcBef>
                <a:spcPts val="1800"/>
              </a:spcBef>
              <a:buNone/>
            </a:pPr>
            <a:endParaRPr lang="en-US" dirty="0"/>
          </a:p>
        </p:txBody>
      </p:sp>
    </p:spTree>
    <p:extLst>
      <p:ext uri="{BB962C8B-B14F-4D97-AF65-F5344CB8AC3E}">
        <p14:creationId xmlns:p14="http://schemas.microsoft.com/office/powerpoint/2010/main" val="8330170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BEBD3B82-3ACA-2E42-9168-1522B218652F}"/>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Example: PROACT </a:t>
            </a:r>
          </a:p>
        </p:txBody>
      </p:sp>
      <p:sp>
        <p:nvSpPr>
          <p:cNvPr id="12" name="TextBox 11">
            <a:extLst>
              <a:ext uri="{FF2B5EF4-FFF2-40B4-BE49-F238E27FC236}">
                <a16:creationId xmlns:a16="http://schemas.microsoft.com/office/drawing/2014/main" id="{D4B1237D-8282-6B43-9CCE-9F3F5F682E5F}"/>
              </a:ext>
            </a:extLst>
          </p:cNvPr>
          <p:cNvSpPr txBox="1"/>
          <p:nvPr/>
        </p:nvSpPr>
        <p:spPr>
          <a:xfrm>
            <a:off x="576510" y="3702883"/>
            <a:ext cx="10274235" cy="7797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lgn="l">
              <a:defRPr sz="4400">
                <a:solidFill>
                  <a:srgbClr val="FF0000"/>
                </a:solidFill>
              </a:defRPr>
            </a:lvl1pPr>
          </a:lstStyle>
          <a:p>
            <a:r>
              <a:rPr lang="en-US" dirty="0">
                <a:solidFill>
                  <a:srgbClr val="00B050"/>
                </a:solidFill>
              </a:rPr>
              <a:t>Visual Encoding / Interaction Paradigm: </a:t>
            </a:r>
          </a:p>
        </p:txBody>
      </p:sp>
      <p:pic>
        <p:nvPicPr>
          <p:cNvPr id="3" name="Picture 2" descr="Chart, application, pie chart&#10;&#10;Description automatically generated">
            <a:extLst>
              <a:ext uri="{FF2B5EF4-FFF2-40B4-BE49-F238E27FC236}">
                <a16:creationId xmlns:a16="http://schemas.microsoft.com/office/drawing/2014/main" id="{9F304EB2-20CA-314C-9E65-69FA1EF45D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7181" y="5244584"/>
            <a:ext cx="7415329" cy="5143254"/>
          </a:xfrm>
          <a:prstGeom prst="rect">
            <a:avLst/>
          </a:prstGeom>
        </p:spPr>
      </p:pic>
      <p:pic>
        <p:nvPicPr>
          <p:cNvPr id="5" name="Picture 4" descr="Graphical user interface, application&#10;&#10;Description automatically generated">
            <a:extLst>
              <a:ext uri="{FF2B5EF4-FFF2-40B4-BE49-F238E27FC236}">
                <a16:creationId xmlns:a16="http://schemas.microsoft.com/office/drawing/2014/main" id="{3DC3B89F-4C4B-C44F-AB68-CD685CC2148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59748" y="5244584"/>
            <a:ext cx="7314691" cy="5173256"/>
          </a:xfrm>
          <a:prstGeom prst="rect">
            <a:avLst/>
          </a:prstGeom>
        </p:spPr>
      </p:pic>
      <p:pic>
        <p:nvPicPr>
          <p:cNvPr id="14" name="Picture 13" descr="Chart, line chart&#10;&#10;Description automatically generated">
            <a:extLst>
              <a:ext uri="{FF2B5EF4-FFF2-40B4-BE49-F238E27FC236}">
                <a16:creationId xmlns:a16="http://schemas.microsoft.com/office/drawing/2014/main" id="{C882D5EE-4C95-D146-94E1-95CC525D34E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422190" y="5284605"/>
            <a:ext cx="7645369" cy="5442466"/>
          </a:xfrm>
          <a:prstGeom prst="rect">
            <a:avLst/>
          </a:prstGeom>
        </p:spPr>
      </p:pic>
      <p:sp>
        <p:nvSpPr>
          <p:cNvPr id="16" name="TextBox 15">
            <a:extLst>
              <a:ext uri="{FF2B5EF4-FFF2-40B4-BE49-F238E27FC236}">
                <a16:creationId xmlns:a16="http://schemas.microsoft.com/office/drawing/2014/main" id="{9FBBC0C1-3E00-9E46-B092-7EE23F35F413}"/>
              </a:ext>
            </a:extLst>
          </p:cNvPr>
          <p:cNvSpPr txBox="1"/>
          <p:nvPr/>
        </p:nvSpPr>
        <p:spPr>
          <a:xfrm>
            <a:off x="624730" y="10666722"/>
            <a:ext cx="7351710" cy="12105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lgn="l">
              <a:defRPr sz="4400">
                <a:solidFill>
                  <a:srgbClr val="FF0000"/>
                </a:solidFill>
              </a:defRPr>
            </a:lvl1pPr>
          </a:lstStyle>
          <a:p>
            <a:r>
              <a:rPr lang="en-US" sz="3600" dirty="0">
                <a:solidFill>
                  <a:schemeClr val="tx1"/>
                </a:solidFill>
              </a:rPr>
              <a:t>Pie chart showing morbidity rates with slider for years. </a:t>
            </a:r>
          </a:p>
        </p:txBody>
      </p:sp>
      <p:sp>
        <p:nvSpPr>
          <p:cNvPr id="17" name="TextBox 16">
            <a:extLst>
              <a:ext uri="{FF2B5EF4-FFF2-40B4-BE49-F238E27FC236}">
                <a16:creationId xmlns:a16="http://schemas.microsoft.com/office/drawing/2014/main" id="{A82C596E-44E6-0340-BD3A-3F73FC7ED0EA}"/>
              </a:ext>
            </a:extLst>
          </p:cNvPr>
          <p:cNvSpPr txBox="1"/>
          <p:nvPr/>
        </p:nvSpPr>
        <p:spPr>
          <a:xfrm>
            <a:off x="8537080" y="10696724"/>
            <a:ext cx="7351710" cy="12105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lgn="l">
              <a:defRPr sz="4400">
                <a:solidFill>
                  <a:srgbClr val="FF0000"/>
                </a:solidFill>
              </a:defRPr>
            </a:lvl1pPr>
          </a:lstStyle>
          <a:p>
            <a:r>
              <a:rPr lang="en-US" sz="3600" dirty="0">
                <a:solidFill>
                  <a:schemeClr val="tx1"/>
                </a:solidFill>
              </a:rPr>
              <a:t>Bar chart showing survival rates with slider for years. </a:t>
            </a:r>
          </a:p>
        </p:txBody>
      </p:sp>
      <p:sp>
        <p:nvSpPr>
          <p:cNvPr id="18" name="TextBox 17">
            <a:extLst>
              <a:ext uri="{FF2B5EF4-FFF2-40B4-BE49-F238E27FC236}">
                <a16:creationId xmlns:a16="http://schemas.microsoft.com/office/drawing/2014/main" id="{5AD381E5-45EB-1B46-8199-6BDBEBB9B000}"/>
              </a:ext>
            </a:extLst>
          </p:cNvPr>
          <p:cNvSpPr txBox="1"/>
          <p:nvPr/>
        </p:nvSpPr>
        <p:spPr>
          <a:xfrm>
            <a:off x="16474080" y="10696724"/>
            <a:ext cx="7147920"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lgn="l">
              <a:defRPr sz="4400">
                <a:solidFill>
                  <a:srgbClr val="FF0000"/>
                </a:solidFill>
              </a:defRPr>
            </a:lvl1pPr>
          </a:lstStyle>
          <a:p>
            <a:r>
              <a:rPr lang="en-US" sz="3600" dirty="0">
                <a:solidFill>
                  <a:schemeClr val="tx1"/>
                </a:solidFill>
              </a:rPr>
              <a:t>Temporal area chart of survival rates.</a:t>
            </a:r>
          </a:p>
        </p:txBody>
      </p:sp>
    </p:spTree>
    <p:extLst>
      <p:ext uri="{BB962C8B-B14F-4D97-AF65-F5344CB8AC3E}">
        <p14:creationId xmlns:p14="http://schemas.microsoft.com/office/powerpoint/2010/main" val="2292520527"/>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BEBD3B82-3ACA-2E42-9168-1522B218652F}"/>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Example: PROACT </a:t>
            </a:r>
          </a:p>
        </p:txBody>
      </p:sp>
      <p:sp>
        <p:nvSpPr>
          <p:cNvPr id="12" name="TextBox 11">
            <a:extLst>
              <a:ext uri="{FF2B5EF4-FFF2-40B4-BE49-F238E27FC236}">
                <a16:creationId xmlns:a16="http://schemas.microsoft.com/office/drawing/2014/main" id="{D4B1237D-8282-6B43-9CCE-9F3F5F682E5F}"/>
              </a:ext>
            </a:extLst>
          </p:cNvPr>
          <p:cNvSpPr txBox="1"/>
          <p:nvPr/>
        </p:nvSpPr>
        <p:spPr>
          <a:xfrm>
            <a:off x="576510" y="3702883"/>
            <a:ext cx="10274235" cy="7797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lgn="l">
              <a:defRPr sz="4400">
                <a:solidFill>
                  <a:srgbClr val="FF0000"/>
                </a:solidFill>
              </a:defRPr>
            </a:lvl1pPr>
          </a:lstStyle>
          <a:p>
            <a:r>
              <a:rPr lang="en-US" dirty="0">
                <a:solidFill>
                  <a:schemeClr val="tx1"/>
                </a:solidFill>
              </a:rPr>
              <a:t>Evaluation showed…</a:t>
            </a:r>
          </a:p>
        </p:txBody>
      </p:sp>
      <p:pic>
        <p:nvPicPr>
          <p:cNvPr id="3" name="Picture 2" descr="Chart, application, pie chart&#10;&#10;Description automatically generated">
            <a:extLst>
              <a:ext uri="{FF2B5EF4-FFF2-40B4-BE49-F238E27FC236}">
                <a16:creationId xmlns:a16="http://schemas.microsoft.com/office/drawing/2014/main" id="{9F304EB2-20CA-314C-9E65-69FA1EF45D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7181" y="5244584"/>
            <a:ext cx="7415329" cy="5143254"/>
          </a:xfrm>
          <a:prstGeom prst="rect">
            <a:avLst/>
          </a:prstGeom>
        </p:spPr>
      </p:pic>
      <p:pic>
        <p:nvPicPr>
          <p:cNvPr id="5" name="Picture 4" descr="Graphical user interface, application&#10;&#10;Description automatically generated">
            <a:extLst>
              <a:ext uri="{FF2B5EF4-FFF2-40B4-BE49-F238E27FC236}">
                <a16:creationId xmlns:a16="http://schemas.microsoft.com/office/drawing/2014/main" id="{3DC3B89F-4C4B-C44F-AB68-CD685CC2148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59748" y="5244584"/>
            <a:ext cx="7314691" cy="5173256"/>
          </a:xfrm>
          <a:prstGeom prst="rect">
            <a:avLst/>
          </a:prstGeom>
        </p:spPr>
      </p:pic>
      <p:pic>
        <p:nvPicPr>
          <p:cNvPr id="14" name="Picture 13" descr="Chart, line chart&#10;&#10;Description automatically generated">
            <a:extLst>
              <a:ext uri="{FF2B5EF4-FFF2-40B4-BE49-F238E27FC236}">
                <a16:creationId xmlns:a16="http://schemas.microsoft.com/office/drawing/2014/main" id="{C882D5EE-4C95-D146-94E1-95CC525D34E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422190" y="5284605"/>
            <a:ext cx="7645369" cy="5442466"/>
          </a:xfrm>
          <a:prstGeom prst="rect">
            <a:avLst/>
          </a:prstGeom>
        </p:spPr>
      </p:pic>
      <p:sp>
        <p:nvSpPr>
          <p:cNvPr id="16" name="TextBox 15">
            <a:extLst>
              <a:ext uri="{FF2B5EF4-FFF2-40B4-BE49-F238E27FC236}">
                <a16:creationId xmlns:a16="http://schemas.microsoft.com/office/drawing/2014/main" id="{9FBBC0C1-3E00-9E46-B092-7EE23F35F413}"/>
              </a:ext>
            </a:extLst>
          </p:cNvPr>
          <p:cNvSpPr txBox="1"/>
          <p:nvPr/>
        </p:nvSpPr>
        <p:spPr>
          <a:xfrm>
            <a:off x="624730" y="10666722"/>
            <a:ext cx="7351710" cy="12105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lgn="l">
              <a:defRPr sz="4400">
                <a:solidFill>
                  <a:srgbClr val="FF0000"/>
                </a:solidFill>
              </a:defRPr>
            </a:lvl1pPr>
          </a:lstStyle>
          <a:p>
            <a:r>
              <a:rPr lang="en-US" sz="3600" dirty="0">
                <a:solidFill>
                  <a:schemeClr val="tx1"/>
                </a:solidFill>
              </a:rPr>
              <a:t>Pie chart showing morbidity rates with </a:t>
            </a:r>
            <a:r>
              <a:rPr lang="en-US" sz="3600" b="1" strike="sngStrike" dirty="0">
                <a:solidFill>
                  <a:srgbClr val="C00000"/>
                </a:solidFill>
              </a:rPr>
              <a:t>slider</a:t>
            </a:r>
            <a:r>
              <a:rPr lang="en-US" sz="3600" dirty="0">
                <a:solidFill>
                  <a:schemeClr val="tx1"/>
                </a:solidFill>
              </a:rPr>
              <a:t> for years. </a:t>
            </a:r>
          </a:p>
        </p:txBody>
      </p:sp>
      <p:sp>
        <p:nvSpPr>
          <p:cNvPr id="17" name="TextBox 16">
            <a:extLst>
              <a:ext uri="{FF2B5EF4-FFF2-40B4-BE49-F238E27FC236}">
                <a16:creationId xmlns:a16="http://schemas.microsoft.com/office/drawing/2014/main" id="{A82C596E-44E6-0340-BD3A-3F73FC7ED0EA}"/>
              </a:ext>
            </a:extLst>
          </p:cNvPr>
          <p:cNvSpPr txBox="1"/>
          <p:nvPr/>
        </p:nvSpPr>
        <p:spPr>
          <a:xfrm>
            <a:off x="8537080" y="10696724"/>
            <a:ext cx="7351710" cy="12105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lgn="l">
              <a:defRPr sz="4400">
                <a:solidFill>
                  <a:srgbClr val="FF0000"/>
                </a:solidFill>
              </a:defRPr>
            </a:lvl1pPr>
          </a:lstStyle>
          <a:p>
            <a:r>
              <a:rPr lang="en-US" sz="3600" dirty="0">
                <a:solidFill>
                  <a:schemeClr val="tx1"/>
                </a:solidFill>
              </a:rPr>
              <a:t>Bar chart showing survival rates with </a:t>
            </a:r>
            <a:r>
              <a:rPr lang="en-US" sz="3600" b="1" strike="sngStrike" dirty="0">
                <a:solidFill>
                  <a:srgbClr val="C00000"/>
                </a:solidFill>
              </a:rPr>
              <a:t>slider</a:t>
            </a:r>
            <a:r>
              <a:rPr lang="en-US" sz="3600" dirty="0">
                <a:solidFill>
                  <a:schemeClr val="tx1"/>
                </a:solidFill>
              </a:rPr>
              <a:t> for years. </a:t>
            </a:r>
          </a:p>
        </p:txBody>
      </p:sp>
      <p:sp>
        <p:nvSpPr>
          <p:cNvPr id="18" name="TextBox 17">
            <a:extLst>
              <a:ext uri="{FF2B5EF4-FFF2-40B4-BE49-F238E27FC236}">
                <a16:creationId xmlns:a16="http://schemas.microsoft.com/office/drawing/2014/main" id="{5AD381E5-45EB-1B46-8199-6BDBEBB9B000}"/>
              </a:ext>
            </a:extLst>
          </p:cNvPr>
          <p:cNvSpPr txBox="1"/>
          <p:nvPr/>
        </p:nvSpPr>
        <p:spPr>
          <a:xfrm>
            <a:off x="16474080" y="10696724"/>
            <a:ext cx="7147920" cy="12105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lgn="l">
              <a:defRPr sz="4400">
                <a:solidFill>
                  <a:srgbClr val="FF0000"/>
                </a:solidFill>
              </a:defRPr>
            </a:lvl1pPr>
          </a:lstStyle>
          <a:p>
            <a:r>
              <a:rPr lang="en-US" sz="3600" b="1" strike="sngStrike" dirty="0">
                <a:solidFill>
                  <a:srgbClr val="C00000"/>
                </a:solidFill>
              </a:rPr>
              <a:t>Temporal area chart </a:t>
            </a:r>
            <a:r>
              <a:rPr lang="en-US" sz="3600" dirty="0">
                <a:solidFill>
                  <a:schemeClr val="tx1"/>
                </a:solidFill>
              </a:rPr>
              <a:t>of survival rates.</a:t>
            </a:r>
          </a:p>
        </p:txBody>
      </p:sp>
    </p:spTree>
    <p:extLst>
      <p:ext uri="{BB962C8B-B14F-4D97-AF65-F5344CB8AC3E}">
        <p14:creationId xmlns:p14="http://schemas.microsoft.com/office/powerpoint/2010/main" val="1195888121"/>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BEBD3B82-3ACA-2E42-9168-1522B218652F}"/>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Example: PROACT </a:t>
            </a:r>
          </a:p>
        </p:txBody>
      </p:sp>
      <p:sp>
        <p:nvSpPr>
          <p:cNvPr id="12" name="TextBox 11">
            <a:extLst>
              <a:ext uri="{FF2B5EF4-FFF2-40B4-BE49-F238E27FC236}">
                <a16:creationId xmlns:a16="http://schemas.microsoft.com/office/drawing/2014/main" id="{D4B1237D-8282-6B43-9CCE-9F3F5F682E5F}"/>
              </a:ext>
            </a:extLst>
          </p:cNvPr>
          <p:cNvSpPr txBox="1"/>
          <p:nvPr/>
        </p:nvSpPr>
        <p:spPr>
          <a:xfrm>
            <a:off x="576510" y="3702883"/>
            <a:ext cx="13342690" cy="7797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lgn="l">
              <a:defRPr sz="4400">
                <a:solidFill>
                  <a:srgbClr val="FF0000"/>
                </a:solidFill>
              </a:defRPr>
            </a:lvl1pPr>
          </a:lstStyle>
          <a:p>
            <a:r>
              <a:rPr lang="en-US" b="1" dirty="0">
                <a:solidFill>
                  <a:srgbClr val="00B050"/>
                </a:solidFill>
              </a:rPr>
              <a:t>REVISED</a:t>
            </a:r>
            <a:r>
              <a:rPr lang="en-US" dirty="0">
                <a:solidFill>
                  <a:srgbClr val="00B050"/>
                </a:solidFill>
              </a:rPr>
              <a:t> Visual Encoding / Interaction Paradigm:</a:t>
            </a:r>
          </a:p>
        </p:txBody>
      </p:sp>
      <p:sp>
        <p:nvSpPr>
          <p:cNvPr id="16" name="TextBox 15">
            <a:extLst>
              <a:ext uri="{FF2B5EF4-FFF2-40B4-BE49-F238E27FC236}">
                <a16:creationId xmlns:a16="http://schemas.microsoft.com/office/drawing/2014/main" id="{9FBBC0C1-3E00-9E46-B092-7EE23F35F413}"/>
              </a:ext>
            </a:extLst>
          </p:cNvPr>
          <p:cNvSpPr txBox="1"/>
          <p:nvPr/>
        </p:nvSpPr>
        <p:spPr>
          <a:xfrm>
            <a:off x="346831" y="11060713"/>
            <a:ext cx="7351710"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lgn="l">
              <a:defRPr sz="4400">
                <a:solidFill>
                  <a:srgbClr val="FF0000"/>
                </a:solidFill>
              </a:defRPr>
            </a:lvl1pPr>
          </a:lstStyle>
          <a:p>
            <a:r>
              <a:rPr lang="en-US" sz="3600" dirty="0">
                <a:solidFill>
                  <a:schemeClr val="tx1"/>
                </a:solidFill>
              </a:rPr>
              <a:t>Pie chart with 1 year survival. </a:t>
            </a:r>
          </a:p>
        </p:txBody>
      </p:sp>
      <p:sp>
        <p:nvSpPr>
          <p:cNvPr id="17" name="TextBox 16">
            <a:extLst>
              <a:ext uri="{FF2B5EF4-FFF2-40B4-BE49-F238E27FC236}">
                <a16:creationId xmlns:a16="http://schemas.microsoft.com/office/drawing/2014/main" id="{A82C596E-44E6-0340-BD3A-3F73FC7ED0EA}"/>
              </a:ext>
            </a:extLst>
          </p:cNvPr>
          <p:cNvSpPr txBox="1"/>
          <p:nvPr/>
        </p:nvSpPr>
        <p:spPr>
          <a:xfrm>
            <a:off x="6836770" y="10983597"/>
            <a:ext cx="7351710" cy="12105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lgn="l">
              <a:defRPr sz="4400">
                <a:solidFill>
                  <a:srgbClr val="FF0000"/>
                </a:solidFill>
              </a:defRPr>
            </a:lvl1pPr>
          </a:lstStyle>
          <a:p>
            <a:r>
              <a:rPr lang="en-US" sz="3600" dirty="0">
                <a:solidFill>
                  <a:schemeClr val="tx1"/>
                </a:solidFill>
              </a:rPr>
              <a:t>Pie charts showing morbidity rates over years.</a:t>
            </a:r>
          </a:p>
        </p:txBody>
      </p:sp>
      <p:sp>
        <p:nvSpPr>
          <p:cNvPr id="18" name="TextBox 17">
            <a:extLst>
              <a:ext uri="{FF2B5EF4-FFF2-40B4-BE49-F238E27FC236}">
                <a16:creationId xmlns:a16="http://schemas.microsoft.com/office/drawing/2014/main" id="{5AD381E5-45EB-1B46-8199-6BDBEBB9B000}"/>
              </a:ext>
            </a:extLst>
          </p:cNvPr>
          <p:cNvSpPr txBox="1"/>
          <p:nvPr/>
        </p:nvSpPr>
        <p:spPr>
          <a:xfrm>
            <a:off x="15735299" y="11060713"/>
            <a:ext cx="7249520" cy="12105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lgn="l">
              <a:defRPr sz="4400">
                <a:solidFill>
                  <a:srgbClr val="FF0000"/>
                </a:solidFill>
              </a:defRPr>
            </a:lvl1pPr>
          </a:lstStyle>
          <a:p>
            <a:r>
              <a:rPr lang="en-US" sz="3600" dirty="0">
                <a:solidFill>
                  <a:schemeClr val="tx1"/>
                </a:solidFill>
              </a:rPr>
              <a:t>Bar charts showing survival rates over years.</a:t>
            </a:r>
          </a:p>
        </p:txBody>
      </p:sp>
      <p:pic>
        <p:nvPicPr>
          <p:cNvPr id="4" name="Picture 3" descr="Chart, pie chart&#10;&#10;Description automatically generated">
            <a:extLst>
              <a:ext uri="{FF2B5EF4-FFF2-40B4-BE49-F238E27FC236}">
                <a16:creationId xmlns:a16="http://schemas.microsoft.com/office/drawing/2014/main" id="{31C570B3-CD09-CF49-B64F-C3F5C2340B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5600" y="4870223"/>
            <a:ext cx="6481170" cy="6113374"/>
          </a:xfrm>
          <a:prstGeom prst="rect">
            <a:avLst/>
          </a:prstGeom>
        </p:spPr>
      </p:pic>
      <p:pic>
        <p:nvPicPr>
          <p:cNvPr id="8" name="Picture 7" descr="Graphical user interface, chart, application&#10;&#10;Description automatically generated">
            <a:extLst>
              <a:ext uri="{FF2B5EF4-FFF2-40B4-BE49-F238E27FC236}">
                <a16:creationId xmlns:a16="http://schemas.microsoft.com/office/drawing/2014/main" id="{C75AC6B7-6C10-4343-8D90-69167DFE336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36770" y="5911107"/>
            <a:ext cx="8812449" cy="5149606"/>
          </a:xfrm>
          <a:prstGeom prst="rect">
            <a:avLst/>
          </a:prstGeom>
        </p:spPr>
      </p:pic>
      <p:pic>
        <p:nvPicPr>
          <p:cNvPr id="10" name="Picture 9" descr="A picture containing bar chart&#10;&#10;Description automatically generated">
            <a:extLst>
              <a:ext uri="{FF2B5EF4-FFF2-40B4-BE49-F238E27FC236}">
                <a16:creationId xmlns:a16="http://schemas.microsoft.com/office/drawing/2014/main" id="{45535010-2767-014F-8355-DE18CA379E9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735299" y="5911107"/>
            <a:ext cx="8640189" cy="5149606"/>
          </a:xfrm>
          <a:prstGeom prst="rect">
            <a:avLst/>
          </a:prstGeom>
        </p:spPr>
      </p:pic>
    </p:spTree>
    <p:extLst>
      <p:ext uri="{BB962C8B-B14F-4D97-AF65-F5344CB8AC3E}">
        <p14:creationId xmlns:p14="http://schemas.microsoft.com/office/powerpoint/2010/main" val="3513855883"/>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BEBD3B82-3ACA-2E42-9168-1522B218652F}"/>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Example: Jigsaw </a:t>
            </a:r>
          </a:p>
        </p:txBody>
      </p:sp>
      <p:pic>
        <p:nvPicPr>
          <p:cNvPr id="3" name="Picture 2" descr="Graphical user interface, text&#10;&#10;Description automatically generated">
            <a:extLst>
              <a:ext uri="{FF2B5EF4-FFF2-40B4-BE49-F238E27FC236}">
                <a16:creationId xmlns:a16="http://schemas.microsoft.com/office/drawing/2014/main" id="{53B65487-93BF-8740-B90E-17E33BE703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8950" y="3657938"/>
            <a:ext cx="12185650" cy="2873472"/>
          </a:xfrm>
          <a:prstGeom prst="rect">
            <a:avLst/>
          </a:prstGeom>
        </p:spPr>
      </p:pic>
    </p:spTree>
    <p:extLst>
      <p:ext uri="{BB962C8B-B14F-4D97-AF65-F5344CB8AC3E}">
        <p14:creationId xmlns:p14="http://schemas.microsoft.com/office/powerpoint/2010/main" val="2007759431"/>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BEBD3B82-3ACA-2E42-9168-1522B218652F}"/>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Example: Jigsaw </a:t>
            </a:r>
          </a:p>
        </p:txBody>
      </p:sp>
      <p:sp>
        <p:nvSpPr>
          <p:cNvPr id="11" name="TextBox 10">
            <a:extLst>
              <a:ext uri="{FF2B5EF4-FFF2-40B4-BE49-F238E27FC236}">
                <a16:creationId xmlns:a16="http://schemas.microsoft.com/office/drawing/2014/main" id="{7068762A-6703-234E-B79F-F4A33B2BE8B3}"/>
              </a:ext>
            </a:extLst>
          </p:cNvPr>
          <p:cNvSpPr txBox="1"/>
          <p:nvPr/>
        </p:nvSpPr>
        <p:spPr>
          <a:xfrm>
            <a:off x="754311" y="7840246"/>
            <a:ext cx="12185650" cy="145680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en-US" sz="4400" b="0" i="0" u="none" strike="noStrike" cap="none" spc="0" normalizeH="0" baseline="0" dirty="0">
                <a:ln>
                  <a:noFill/>
                </a:ln>
                <a:solidFill>
                  <a:srgbClr val="FF0000"/>
                </a:solidFill>
                <a:effectLst/>
                <a:uFillTx/>
                <a:latin typeface="+mj-lt"/>
                <a:ea typeface="+mj-ea"/>
                <a:cs typeface="+mj-cs"/>
                <a:sym typeface="Gill Sans"/>
              </a:rPr>
              <a:t>Domain </a:t>
            </a:r>
            <a:r>
              <a:rPr lang="en-US" sz="4400" dirty="0">
                <a:solidFill>
                  <a:srgbClr val="FF0000"/>
                </a:solidFill>
              </a:rPr>
              <a:t>S</a:t>
            </a:r>
            <a:r>
              <a:rPr kumimoji="0" lang="en-US" sz="4400" b="0" i="0" u="none" strike="noStrike" cap="none" spc="0" normalizeH="0" baseline="0" dirty="0">
                <a:ln>
                  <a:noFill/>
                </a:ln>
                <a:solidFill>
                  <a:srgbClr val="FF0000"/>
                </a:solidFill>
                <a:effectLst/>
                <a:uFillTx/>
                <a:latin typeface="+mj-lt"/>
                <a:ea typeface="+mj-ea"/>
                <a:cs typeface="+mj-cs"/>
                <a:sym typeface="Gill Sans"/>
              </a:rPr>
              <a:t>ituation: </a:t>
            </a:r>
            <a:r>
              <a:rPr kumimoji="0" lang="en-US" sz="4400" b="0" i="0" u="none" strike="noStrike" cap="none" spc="0" normalizeH="0" baseline="0" dirty="0">
                <a:ln>
                  <a:noFill/>
                </a:ln>
                <a:solidFill>
                  <a:schemeClr val="tx1"/>
                </a:solidFill>
                <a:effectLst/>
                <a:uFillTx/>
                <a:latin typeface="+mj-lt"/>
                <a:ea typeface="+mj-ea"/>
                <a:cs typeface="+mj-cs"/>
                <a:sym typeface="Gill Sans"/>
              </a:rPr>
              <a:t>Intelligence a</a:t>
            </a:r>
            <a:r>
              <a:rPr lang="en-US" sz="4400" dirty="0">
                <a:solidFill>
                  <a:schemeClr val="tx1"/>
                </a:solidFill>
              </a:rPr>
              <a:t>nalysts need to analyze collections of text for connections. </a:t>
            </a:r>
            <a:endParaRPr kumimoji="0" lang="en-US" sz="4400" b="0" i="0" u="none" strike="noStrike" cap="none" spc="0" normalizeH="0" baseline="0" dirty="0">
              <a:ln>
                <a:noFill/>
              </a:ln>
              <a:solidFill>
                <a:schemeClr val="tx1"/>
              </a:solidFill>
              <a:effectLst/>
              <a:uFillTx/>
              <a:latin typeface="+mj-lt"/>
              <a:ea typeface="+mj-ea"/>
              <a:cs typeface="+mj-cs"/>
              <a:sym typeface="Gill Sans"/>
            </a:endParaRPr>
          </a:p>
        </p:txBody>
      </p:sp>
      <p:sp>
        <p:nvSpPr>
          <p:cNvPr id="15" name="TextBox 14">
            <a:extLst>
              <a:ext uri="{FF2B5EF4-FFF2-40B4-BE49-F238E27FC236}">
                <a16:creationId xmlns:a16="http://schemas.microsoft.com/office/drawing/2014/main" id="{FD4ABA85-FE89-3C4F-90DC-A23EECC07547}"/>
              </a:ext>
            </a:extLst>
          </p:cNvPr>
          <p:cNvSpPr txBox="1"/>
          <p:nvPr/>
        </p:nvSpPr>
        <p:spPr>
          <a:xfrm>
            <a:off x="13355455" y="7840246"/>
            <a:ext cx="10274235" cy="145680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lgn="l">
              <a:defRPr sz="4400">
                <a:solidFill>
                  <a:srgbClr val="FF0000"/>
                </a:solidFill>
              </a:defRPr>
            </a:lvl1pPr>
          </a:lstStyle>
          <a:p>
            <a:r>
              <a:rPr lang="en-US" dirty="0">
                <a:solidFill>
                  <a:schemeClr val="accent4">
                    <a:lumMod val="50000"/>
                  </a:schemeClr>
                </a:solidFill>
              </a:rPr>
              <a:t>Data / Tasks: </a:t>
            </a:r>
            <a:r>
              <a:rPr lang="en-US" dirty="0">
                <a:solidFill>
                  <a:schemeClr val="tx1"/>
                </a:solidFill>
              </a:rPr>
              <a:t>Group documents based on shared people, places, organizations, etc..</a:t>
            </a:r>
          </a:p>
        </p:txBody>
      </p:sp>
      <p:pic>
        <p:nvPicPr>
          <p:cNvPr id="3" name="Picture 2" descr="Graphical user interface, text&#10;&#10;Description automatically generated">
            <a:extLst>
              <a:ext uri="{FF2B5EF4-FFF2-40B4-BE49-F238E27FC236}">
                <a16:creationId xmlns:a16="http://schemas.microsoft.com/office/drawing/2014/main" id="{53B65487-93BF-8740-B90E-17E33BE703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8950" y="3657938"/>
            <a:ext cx="12185650" cy="2873472"/>
          </a:xfrm>
          <a:prstGeom prst="rect">
            <a:avLst/>
          </a:prstGeom>
        </p:spPr>
      </p:pic>
    </p:spTree>
    <p:extLst>
      <p:ext uri="{BB962C8B-B14F-4D97-AF65-F5344CB8AC3E}">
        <p14:creationId xmlns:p14="http://schemas.microsoft.com/office/powerpoint/2010/main" val="1813114023"/>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BEBD3B82-3ACA-2E42-9168-1522B218652F}"/>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Example: Jigsaw </a:t>
            </a:r>
          </a:p>
        </p:txBody>
      </p:sp>
      <p:sp>
        <p:nvSpPr>
          <p:cNvPr id="7" name="TextBox 6">
            <a:extLst>
              <a:ext uri="{FF2B5EF4-FFF2-40B4-BE49-F238E27FC236}">
                <a16:creationId xmlns:a16="http://schemas.microsoft.com/office/drawing/2014/main" id="{C07AE2FD-EE5B-2A4F-ACD1-48A2CA5A2C0F}"/>
              </a:ext>
            </a:extLst>
          </p:cNvPr>
          <p:cNvSpPr txBox="1"/>
          <p:nvPr/>
        </p:nvSpPr>
        <p:spPr>
          <a:xfrm>
            <a:off x="576510" y="3702883"/>
            <a:ext cx="10274235" cy="7797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lgn="l">
              <a:defRPr sz="4400">
                <a:solidFill>
                  <a:srgbClr val="FF0000"/>
                </a:solidFill>
              </a:defRPr>
            </a:lvl1pPr>
          </a:lstStyle>
          <a:p>
            <a:r>
              <a:rPr lang="en-US" dirty="0">
                <a:solidFill>
                  <a:srgbClr val="00B050"/>
                </a:solidFill>
              </a:rPr>
              <a:t>Visual Encoding / Interaction Paradigm: </a:t>
            </a:r>
          </a:p>
        </p:txBody>
      </p:sp>
      <p:pic>
        <p:nvPicPr>
          <p:cNvPr id="4" name="Picture 3" descr="Graphical user interface, text, application, email&#10;&#10;Description automatically generated">
            <a:extLst>
              <a:ext uri="{FF2B5EF4-FFF2-40B4-BE49-F238E27FC236}">
                <a16:creationId xmlns:a16="http://schemas.microsoft.com/office/drawing/2014/main" id="{D123F07F-E750-6244-921B-C7F918D437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38649" y="4921567"/>
            <a:ext cx="7174095" cy="6425653"/>
          </a:xfrm>
          <a:prstGeom prst="rect">
            <a:avLst/>
          </a:prstGeom>
        </p:spPr>
      </p:pic>
      <p:sp>
        <p:nvSpPr>
          <p:cNvPr id="9" name="TextBox 8">
            <a:extLst>
              <a:ext uri="{FF2B5EF4-FFF2-40B4-BE49-F238E27FC236}">
                <a16:creationId xmlns:a16="http://schemas.microsoft.com/office/drawing/2014/main" id="{960ECC01-C63B-7F43-B7EE-083006351B6B}"/>
              </a:ext>
            </a:extLst>
          </p:cNvPr>
          <p:cNvSpPr txBox="1"/>
          <p:nvPr/>
        </p:nvSpPr>
        <p:spPr>
          <a:xfrm>
            <a:off x="4553803" y="11347219"/>
            <a:ext cx="7351710" cy="12105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lgn="l">
              <a:defRPr sz="4400">
                <a:solidFill>
                  <a:srgbClr val="FF0000"/>
                </a:solidFill>
              </a:defRPr>
            </a:lvl1pPr>
          </a:lstStyle>
          <a:p>
            <a:r>
              <a:rPr lang="en-US" sz="3600" dirty="0">
                <a:solidFill>
                  <a:schemeClr val="tx1"/>
                </a:solidFill>
              </a:rPr>
              <a:t>Documents shown in tabs with entities highlighted.</a:t>
            </a:r>
          </a:p>
        </p:txBody>
      </p:sp>
      <p:pic>
        <p:nvPicPr>
          <p:cNvPr id="13" name="Picture 12" descr="A screenshot of a computer&#10;&#10;Description automatically generated">
            <a:extLst>
              <a:ext uri="{FF2B5EF4-FFF2-40B4-BE49-F238E27FC236}">
                <a16:creationId xmlns:a16="http://schemas.microsoft.com/office/drawing/2014/main" id="{2DEC0B42-93CE-AB49-8988-9B3C5CC3678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934882" y="4921567"/>
            <a:ext cx="8165281" cy="6425653"/>
          </a:xfrm>
          <a:prstGeom prst="rect">
            <a:avLst/>
          </a:prstGeom>
        </p:spPr>
      </p:pic>
      <p:sp>
        <p:nvSpPr>
          <p:cNvPr id="16" name="TextBox 15">
            <a:extLst>
              <a:ext uri="{FF2B5EF4-FFF2-40B4-BE49-F238E27FC236}">
                <a16:creationId xmlns:a16="http://schemas.microsoft.com/office/drawing/2014/main" id="{964F258D-FBF4-6A4B-BAC6-154D42833EDA}"/>
              </a:ext>
            </a:extLst>
          </p:cNvPr>
          <p:cNvSpPr txBox="1"/>
          <p:nvPr/>
        </p:nvSpPr>
        <p:spPr>
          <a:xfrm>
            <a:off x="13117272" y="11347220"/>
            <a:ext cx="7351710" cy="12105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lgn="l">
              <a:defRPr sz="4400">
                <a:solidFill>
                  <a:srgbClr val="FF0000"/>
                </a:solidFill>
              </a:defRPr>
            </a:lvl1pPr>
          </a:lstStyle>
          <a:p>
            <a:r>
              <a:rPr lang="en-US" sz="3600" dirty="0">
                <a:solidFill>
                  <a:schemeClr val="tx1"/>
                </a:solidFill>
              </a:rPr>
              <a:t>Manual note taking with automated layout.</a:t>
            </a:r>
          </a:p>
        </p:txBody>
      </p:sp>
    </p:spTree>
    <p:extLst>
      <p:ext uri="{BB962C8B-B14F-4D97-AF65-F5344CB8AC3E}">
        <p14:creationId xmlns:p14="http://schemas.microsoft.com/office/powerpoint/2010/main" val="3632962630"/>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BEBD3B82-3ACA-2E42-9168-1522B218652F}"/>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Example: Jigsaw </a:t>
            </a:r>
          </a:p>
        </p:txBody>
      </p:sp>
      <p:sp>
        <p:nvSpPr>
          <p:cNvPr id="7" name="TextBox 6">
            <a:extLst>
              <a:ext uri="{FF2B5EF4-FFF2-40B4-BE49-F238E27FC236}">
                <a16:creationId xmlns:a16="http://schemas.microsoft.com/office/drawing/2014/main" id="{C07AE2FD-EE5B-2A4F-ACD1-48A2CA5A2C0F}"/>
              </a:ext>
            </a:extLst>
          </p:cNvPr>
          <p:cNvSpPr txBox="1"/>
          <p:nvPr/>
        </p:nvSpPr>
        <p:spPr>
          <a:xfrm>
            <a:off x="576510" y="3702883"/>
            <a:ext cx="10274235" cy="7797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lgn="l">
              <a:defRPr sz="4400">
                <a:solidFill>
                  <a:srgbClr val="FF0000"/>
                </a:solidFill>
              </a:defRPr>
            </a:lvl1pPr>
          </a:lstStyle>
          <a:p>
            <a:r>
              <a:rPr lang="en-US" dirty="0">
                <a:solidFill>
                  <a:srgbClr val="00B050"/>
                </a:solidFill>
              </a:rPr>
              <a:t>Visual Encoding / Interaction Paradigm: </a:t>
            </a:r>
          </a:p>
        </p:txBody>
      </p:sp>
      <p:pic>
        <p:nvPicPr>
          <p:cNvPr id="4" name="Picture 3" descr="Graphical user interface, text, application, email&#10;&#10;Description automatically generated">
            <a:extLst>
              <a:ext uri="{FF2B5EF4-FFF2-40B4-BE49-F238E27FC236}">
                <a16:creationId xmlns:a16="http://schemas.microsoft.com/office/drawing/2014/main" id="{D123F07F-E750-6244-921B-C7F918D437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38649" y="4921567"/>
            <a:ext cx="7174095" cy="6425653"/>
          </a:xfrm>
          <a:prstGeom prst="rect">
            <a:avLst/>
          </a:prstGeom>
        </p:spPr>
      </p:pic>
      <p:sp>
        <p:nvSpPr>
          <p:cNvPr id="9" name="TextBox 8">
            <a:extLst>
              <a:ext uri="{FF2B5EF4-FFF2-40B4-BE49-F238E27FC236}">
                <a16:creationId xmlns:a16="http://schemas.microsoft.com/office/drawing/2014/main" id="{960ECC01-C63B-7F43-B7EE-083006351B6B}"/>
              </a:ext>
            </a:extLst>
          </p:cNvPr>
          <p:cNvSpPr txBox="1"/>
          <p:nvPr/>
        </p:nvSpPr>
        <p:spPr>
          <a:xfrm>
            <a:off x="4553803" y="11347219"/>
            <a:ext cx="7351710" cy="176458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lgn="l">
              <a:defRPr sz="4400">
                <a:solidFill>
                  <a:srgbClr val="FF0000"/>
                </a:solidFill>
              </a:defRPr>
            </a:lvl1pPr>
          </a:lstStyle>
          <a:p>
            <a:r>
              <a:rPr lang="en-US" sz="3600" dirty="0">
                <a:solidFill>
                  <a:schemeClr val="tx1"/>
                </a:solidFill>
              </a:rPr>
              <a:t>Documents shown in </a:t>
            </a:r>
            <a:r>
              <a:rPr lang="en-US" sz="3600" b="1" strike="sngStrike" dirty="0">
                <a:solidFill>
                  <a:srgbClr val="C00000"/>
                </a:solidFill>
              </a:rPr>
              <a:t>tabs</a:t>
            </a:r>
            <a:r>
              <a:rPr lang="en-US" sz="3600" dirty="0">
                <a:solidFill>
                  <a:schemeClr val="tx1"/>
                </a:solidFill>
              </a:rPr>
              <a:t> with entities highlighted. </a:t>
            </a:r>
            <a:r>
              <a:rPr lang="en-US" sz="3600" dirty="0">
                <a:solidFill>
                  <a:srgbClr val="C00000"/>
                </a:solidFill>
              </a:rPr>
              <a:t>Not enough information</a:t>
            </a:r>
            <a:r>
              <a:rPr lang="en-US" sz="3600" dirty="0">
                <a:solidFill>
                  <a:schemeClr val="tx1"/>
                </a:solidFill>
              </a:rPr>
              <a:t>. </a:t>
            </a:r>
          </a:p>
        </p:txBody>
      </p:sp>
      <p:pic>
        <p:nvPicPr>
          <p:cNvPr id="13" name="Picture 12" descr="A screenshot of a computer&#10;&#10;Description automatically generated">
            <a:extLst>
              <a:ext uri="{FF2B5EF4-FFF2-40B4-BE49-F238E27FC236}">
                <a16:creationId xmlns:a16="http://schemas.microsoft.com/office/drawing/2014/main" id="{2DEC0B42-93CE-AB49-8988-9B3C5CC3678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934882" y="4921567"/>
            <a:ext cx="8165281" cy="6425653"/>
          </a:xfrm>
          <a:prstGeom prst="rect">
            <a:avLst/>
          </a:prstGeom>
        </p:spPr>
      </p:pic>
      <p:sp>
        <p:nvSpPr>
          <p:cNvPr id="16" name="TextBox 15">
            <a:extLst>
              <a:ext uri="{FF2B5EF4-FFF2-40B4-BE49-F238E27FC236}">
                <a16:creationId xmlns:a16="http://schemas.microsoft.com/office/drawing/2014/main" id="{964F258D-FBF4-6A4B-BAC6-154D42833EDA}"/>
              </a:ext>
            </a:extLst>
          </p:cNvPr>
          <p:cNvSpPr txBox="1"/>
          <p:nvPr/>
        </p:nvSpPr>
        <p:spPr>
          <a:xfrm>
            <a:off x="13117272" y="11347220"/>
            <a:ext cx="7351710" cy="12105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lgn="l">
              <a:defRPr sz="4400">
                <a:solidFill>
                  <a:srgbClr val="FF0000"/>
                </a:solidFill>
              </a:defRPr>
            </a:lvl1pPr>
          </a:lstStyle>
          <a:p>
            <a:r>
              <a:rPr lang="en-US" sz="3600" dirty="0">
                <a:solidFill>
                  <a:schemeClr val="tx1"/>
                </a:solidFill>
              </a:rPr>
              <a:t>Manual note taking with </a:t>
            </a:r>
            <a:r>
              <a:rPr lang="en-US" sz="3600" b="1" strike="sngStrike" dirty="0">
                <a:solidFill>
                  <a:srgbClr val="C00000"/>
                </a:solidFill>
              </a:rPr>
              <a:t>automated layout</a:t>
            </a:r>
            <a:r>
              <a:rPr lang="en-US" sz="3600" dirty="0">
                <a:solidFill>
                  <a:schemeClr val="tx1"/>
                </a:solidFill>
              </a:rPr>
              <a:t>. </a:t>
            </a:r>
            <a:r>
              <a:rPr lang="en-US" sz="3600" dirty="0">
                <a:solidFill>
                  <a:srgbClr val="C00000"/>
                </a:solidFill>
              </a:rPr>
              <a:t>Not enough flexibility. </a:t>
            </a:r>
            <a:endParaRPr lang="en-US" sz="3600" dirty="0">
              <a:solidFill>
                <a:schemeClr val="tx1"/>
              </a:solidFill>
            </a:endParaRPr>
          </a:p>
        </p:txBody>
      </p:sp>
    </p:spTree>
    <p:extLst>
      <p:ext uri="{BB962C8B-B14F-4D97-AF65-F5344CB8AC3E}">
        <p14:creationId xmlns:p14="http://schemas.microsoft.com/office/powerpoint/2010/main" val="310320938"/>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BEBD3B82-3ACA-2E42-9168-1522B218652F}"/>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Example: Jigsaw </a:t>
            </a:r>
          </a:p>
        </p:txBody>
      </p:sp>
      <p:sp>
        <p:nvSpPr>
          <p:cNvPr id="7" name="TextBox 6">
            <a:extLst>
              <a:ext uri="{FF2B5EF4-FFF2-40B4-BE49-F238E27FC236}">
                <a16:creationId xmlns:a16="http://schemas.microsoft.com/office/drawing/2014/main" id="{C07AE2FD-EE5B-2A4F-ACD1-48A2CA5A2C0F}"/>
              </a:ext>
            </a:extLst>
          </p:cNvPr>
          <p:cNvSpPr txBox="1"/>
          <p:nvPr/>
        </p:nvSpPr>
        <p:spPr>
          <a:xfrm>
            <a:off x="576510" y="3702883"/>
            <a:ext cx="12885490" cy="7797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lgn="l">
              <a:defRPr sz="4400">
                <a:solidFill>
                  <a:srgbClr val="FF0000"/>
                </a:solidFill>
              </a:defRPr>
            </a:lvl1pPr>
          </a:lstStyle>
          <a:p>
            <a:r>
              <a:rPr lang="en-US" b="1" dirty="0">
                <a:solidFill>
                  <a:srgbClr val="00B050"/>
                </a:solidFill>
              </a:rPr>
              <a:t>REVISED</a:t>
            </a:r>
            <a:r>
              <a:rPr lang="en-US" dirty="0">
                <a:solidFill>
                  <a:srgbClr val="00B050"/>
                </a:solidFill>
              </a:rPr>
              <a:t> Visual Encoding / Interaction Paradigm: </a:t>
            </a:r>
          </a:p>
        </p:txBody>
      </p:sp>
      <p:sp>
        <p:nvSpPr>
          <p:cNvPr id="9" name="TextBox 8">
            <a:extLst>
              <a:ext uri="{FF2B5EF4-FFF2-40B4-BE49-F238E27FC236}">
                <a16:creationId xmlns:a16="http://schemas.microsoft.com/office/drawing/2014/main" id="{960ECC01-C63B-7F43-B7EE-083006351B6B}"/>
              </a:ext>
            </a:extLst>
          </p:cNvPr>
          <p:cNvSpPr txBox="1"/>
          <p:nvPr/>
        </p:nvSpPr>
        <p:spPr>
          <a:xfrm>
            <a:off x="4005510" y="11877258"/>
            <a:ext cx="7351710" cy="176458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lgn="l">
              <a:defRPr sz="4400">
                <a:solidFill>
                  <a:srgbClr val="FF0000"/>
                </a:solidFill>
              </a:defRPr>
            </a:lvl1pPr>
          </a:lstStyle>
          <a:p>
            <a:r>
              <a:rPr lang="en-US" sz="3600" dirty="0">
                <a:solidFill>
                  <a:schemeClr val="tx1"/>
                </a:solidFill>
              </a:rPr>
              <a:t>Documents shown in scrollable list with tag cloud and 1 sentence summary.</a:t>
            </a:r>
          </a:p>
        </p:txBody>
      </p:sp>
      <p:pic>
        <p:nvPicPr>
          <p:cNvPr id="3" name="Picture 2" descr="Graphical user interface, text, application&#10;&#10;Description automatically generated">
            <a:extLst>
              <a:ext uri="{FF2B5EF4-FFF2-40B4-BE49-F238E27FC236}">
                <a16:creationId xmlns:a16="http://schemas.microsoft.com/office/drawing/2014/main" id="{05573739-3775-F849-8CA6-FD2C1F3327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01565" y="4652654"/>
            <a:ext cx="6959600" cy="7137400"/>
          </a:xfrm>
          <a:prstGeom prst="rect">
            <a:avLst/>
          </a:prstGeom>
        </p:spPr>
      </p:pic>
      <p:pic>
        <p:nvPicPr>
          <p:cNvPr id="11" name="Picture 10" descr="Chart, radar chart&#10;&#10;Description automatically generated">
            <a:extLst>
              <a:ext uri="{FF2B5EF4-FFF2-40B4-BE49-F238E27FC236}">
                <a16:creationId xmlns:a16="http://schemas.microsoft.com/office/drawing/2014/main" id="{81F404AF-4D96-0546-8441-8110B7BA088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88900" y="4743767"/>
            <a:ext cx="9029700" cy="7005104"/>
          </a:xfrm>
          <a:prstGeom prst="rect">
            <a:avLst/>
          </a:prstGeom>
        </p:spPr>
      </p:pic>
      <p:sp>
        <p:nvSpPr>
          <p:cNvPr id="12" name="TextBox 11">
            <a:extLst>
              <a:ext uri="{FF2B5EF4-FFF2-40B4-BE49-F238E27FC236}">
                <a16:creationId xmlns:a16="http://schemas.microsoft.com/office/drawing/2014/main" id="{32059332-0BD2-B64E-A3F9-EFCDFB3A8890}"/>
              </a:ext>
            </a:extLst>
          </p:cNvPr>
          <p:cNvSpPr txBox="1"/>
          <p:nvPr/>
        </p:nvSpPr>
        <p:spPr>
          <a:xfrm>
            <a:off x="12788900" y="11877258"/>
            <a:ext cx="7351710" cy="176458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lgn="l">
              <a:defRPr sz="4400">
                <a:solidFill>
                  <a:srgbClr val="FF0000"/>
                </a:solidFill>
              </a:defRPr>
            </a:lvl1pPr>
          </a:lstStyle>
          <a:p>
            <a:r>
              <a:rPr lang="en-US" sz="3600" dirty="0">
                <a:solidFill>
                  <a:schemeClr val="tx1"/>
                </a:solidFill>
              </a:rPr>
              <a:t>Freestyle organization (drag &amp; drop), with ability to draw links and add post-it notes. </a:t>
            </a:r>
          </a:p>
        </p:txBody>
      </p:sp>
    </p:spTree>
    <p:extLst>
      <p:ext uri="{BB962C8B-B14F-4D97-AF65-F5344CB8AC3E}">
        <p14:creationId xmlns:p14="http://schemas.microsoft.com/office/powerpoint/2010/main" val="1027568535"/>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BEBD3B82-3ACA-2E42-9168-1522B218652F}"/>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Example: DIVA </a:t>
            </a:r>
          </a:p>
        </p:txBody>
      </p:sp>
      <p:sp>
        <p:nvSpPr>
          <p:cNvPr id="10" name="TextBox 9">
            <a:extLst>
              <a:ext uri="{FF2B5EF4-FFF2-40B4-BE49-F238E27FC236}">
                <a16:creationId xmlns:a16="http://schemas.microsoft.com/office/drawing/2014/main" id="{6EFE3990-43A9-954D-9C82-7F8537C2381E}"/>
              </a:ext>
            </a:extLst>
          </p:cNvPr>
          <p:cNvSpPr txBox="1"/>
          <p:nvPr/>
        </p:nvSpPr>
        <p:spPr>
          <a:xfrm>
            <a:off x="754311" y="12932131"/>
            <a:ext cx="13436600"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3600" dirty="0">
                <a:hlinkClick r:id="rId3"/>
              </a:rPr>
              <a:t>https://</a:t>
            </a:r>
            <a:r>
              <a:rPr lang="en-US" sz="3600" dirty="0" err="1">
                <a:hlinkClick r:id="rId3"/>
              </a:rPr>
              <a:t>tkakar.github.io</a:t>
            </a:r>
            <a:r>
              <a:rPr lang="en-US" sz="3600" dirty="0">
                <a:hlinkClick r:id="rId3"/>
              </a:rPr>
              <a:t>/Website/</a:t>
            </a:r>
            <a:r>
              <a:rPr lang="en-US" sz="3600" dirty="0" err="1">
                <a:hlinkClick r:id="rId3"/>
              </a:rPr>
              <a:t>DIVA.html</a:t>
            </a:r>
            <a:endParaRPr lang="en-US" sz="3600" dirty="0"/>
          </a:p>
        </p:txBody>
      </p:sp>
      <p:pic>
        <p:nvPicPr>
          <p:cNvPr id="13" name="Picture 12" descr="A picture containing text&#10;&#10;Description automatically generated">
            <a:extLst>
              <a:ext uri="{FF2B5EF4-FFF2-40B4-BE49-F238E27FC236}">
                <a16:creationId xmlns:a16="http://schemas.microsoft.com/office/drawing/2014/main" id="{03C605A2-A600-A544-A2FC-FD540263F98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670300"/>
            <a:ext cx="13886074" cy="2273300"/>
          </a:xfrm>
          <a:prstGeom prst="rect">
            <a:avLst/>
          </a:prstGeom>
        </p:spPr>
      </p:pic>
      <p:pic>
        <p:nvPicPr>
          <p:cNvPr id="3" name="Picture 2" descr="A blue sign with white text&#10;&#10;Description automatically generated with low confidence">
            <a:extLst>
              <a:ext uri="{FF2B5EF4-FFF2-40B4-BE49-F238E27FC236}">
                <a16:creationId xmlns:a16="http://schemas.microsoft.com/office/drawing/2014/main" id="{46F99791-AF54-0F48-8CAC-466A0B3BFD1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98929" y="5740400"/>
            <a:ext cx="3925047" cy="721360"/>
          </a:xfrm>
          <a:prstGeom prst="rect">
            <a:avLst/>
          </a:prstGeom>
        </p:spPr>
      </p:pic>
    </p:spTree>
    <p:extLst>
      <p:ext uri="{BB962C8B-B14F-4D97-AF65-F5344CB8AC3E}">
        <p14:creationId xmlns:p14="http://schemas.microsoft.com/office/powerpoint/2010/main" val="4030602314"/>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BEBD3B82-3ACA-2E42-9168-1522B218652F}"/>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Example: DIVA </a:t>
            </a:r>
          </a:p>
        </p:txBody>
      </p:sp>
      <p:sp>
        <p:nvSpPr>
          <p:cNvPr id="10" name="TextBox 9">
            <a:extLst>
              <a:ext uri="{FF2B5EF4-FFF2-40B4-BE49-F238E27FC236}">
                <a16:creationId xmlns:a16="http://schemas.microsoft.com/office/drawing/2014/main" id="{6EFE3990-43A9-954D-9C82-7F8537C2381E}"/>
              </a:ext>
            </a:extLst>
          </p:cNvPr>
          <p:cNvSpPr txBox="1"/>
          <p:nvPr/>
        </p:nvSpPr>
        <p:spPr>
          <a:xfrm>
            <a:off x="754311" y="12932131"/>
            <a:ext cx="13436600"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3600" dirty="0">
                <a:hlinkClick r:id="rId3"/>
              </a:rPr>
              <a:t>https://</a:t>
            </a:r>
            <a:r>
              <a:rPr lang="en-US" sz="3600" dirty="0" err="1">
                <a:hlinkClick r:id="rId3"/>
              </a:rPr>
              <a:t>tkakar.github.io</a:t>
            </a:r>
            <a:r>
              <a:rPr lang="en-US" sz="3600" dirty="0">
                <a:hlinkClick r:id="rId3"/>
              </a:rPr>
              <a:t>/Website/</a:t>
            </a:r>
            <a:r>
              <a:rPr lang="en-US" sz="3600" dirty="0" err="1">
                <a:hlinkClick r:id="rId3"/>
              </a:rPr>
              <a:t>DIVA.html</a:t>
            </a:r>
            <a:endParaRPr lang="en-US" sz="3600" dirty="0"/>
          </a:p>
        </p:txBody>
      </p:sp>
      <p:pic>
        <p:nvPicPr>
          <p:cNvPr id="13" name="Picture 12" descr="A picture containing text&#10;&#10;Description automatically generated">
            <a:extLst>
              <a:ext uri="{FF2B5EF4-FFF2-40B4-BE49-F238E27FC236}">
                <a16:creationId xmlns:a16="http://schemas.microsoft.com/office/drawing/2014/main" id="{03C605A2-A600-A544-A2FC-FD540263F98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670300"/>
            <a:ext cx="13886074" cy="2273300"/>
          </a:xfrm>
          <a:prstGeom prst="rect">
            <a:avLst/>
          </a:prstGeom>
        </p:spPr>
      </p:pic>
      <p:sp>
        <p:nvSpPr>
          <p:cNvPr id="7" name="TextBox 6">
            <a:extLst>
              <a:ext uri="{FF2B5EF4-FFF2-40B4-BE49-F238E27FC236}">
                <a16:creationId xmlns:a16="http://schemas.microsoft.com/office/drawing/2014/main" id="{B21C3D91-3FB5-EF41-B3CD-318AB8CCB9C1}"/>
              </a:ext>
            </a:extLst>
          </p:cNvPr>
          <p:cNvSpPr txBox="1"/>
          <p:nvPr/>
        </p:nvSpPr>
        <p:spPr>
          <a:xfrm>
            <a:off x="754311" y="6682006"/>
            <a:ext cx="12185650" cy="21339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en-US" sz="4400" b="0" i="0" u="none" strike="noStrike" cap="none" spc="0" normalizeH="0" baseline="0" dirty="0">
                <a:ln>
                  <a:noFill/>
                </a:ln>
                <a:solidFill>
                  <a:srgbClr val="FF0000"/>
                </a:solidFill>
                <a:effectLst/>
                <a:uFillTx/>
                <a:latin typeface="+mj-lt"/>
                <a:ea typeface="+mj-ea"/>
                <a:cs typeface="+mj-cs"/>
                <a:sym typeface="Gill Sans"/>
              </a:rPr>
              <a:t>Domain </a:t>
            </a:r>
            <a:r>
              <a:rPr lang="en-US" sz="4400" dirty="0">
                <a:solidFill>
                  <a:srgbClr val="FF0000"/>
                </a:solidFill>
              </a:rPr>
              <a:t>S</a:t>
            </a:r>
            <a:r>
              <a:rPr kumimoji="0" lang="en-US" sz="4400" b="0" i="0" u="none" strike="noStrike" cap="none" spc="0" normalizeH="0" baseline="0" dirty="0">
                <a:ln>
                  <a:noFill/>
                </a:ln>
                <a:solidFill>
                  <a:srgbClr val="FF0000"/>
                </a:solidFill>
                <a:effectLst/>
                <a:uFillTx/>
                <a:latin typeface="+mj-lt"/>
                <a:ea typeface="+mj-ea"/>
                <a:cs typeface="+mj-cs"/>
                <a:sym typeface="Gill Sans"/>
              </a:rPr>
              <a:t>ituation: </a:t>
            </a:r>
            <a:r>
              <a:rPr lang="en-US" sz="4400" dirty="0">
                <a:solidFill>
                  <a:schemeClr val="tx1"/>
                </a:solidFill>
              </a:rPr>
              <a:t>FDA Analysts need to detect adverse reactions caused by drug-drug interactions (DDI). </a:t>
            </a:r>
            <a:endParaRPr kumimoji="0" lang="en-US" sz="4400" b="0" i="0" u="none" strike="noStrike" cap="none" spc="0" normalizeH="0" baseline="0" dirty="0">
              <a:ln>
                <a:noFill/>
              </a:ln>
              <a:solidFill>
                <a:schemeClr val="tx1"/>
              </a:solidFill>
              <a:effectLst/>
              <a:uFillTx/>
              <a:latin typeface="+mj-lt"/>
              <a:ea typeface="+mj-ea"/>
              <a:cs typeface="+mj-cs"/>
              <a:sym typeface="Gill Sans"/>
            </a:endParaRPr>
          </a:p>
        </p:txBody>
      </p:sp>
      <p:sp>
        <p:nvSpPr>
          <p:cNvPr id="8" name="TextBox 7">
            <a:extLst>
              <a:ext uri="{FF2B5EF4-FFF2-40B4-BE49-F238E27FC236}">
                <a16:creationId xmlns:a16="http://schemas.microsoft.com/office/drawing/2014/main" id="{8CDF4633-4078-F745-9784-08D052EE5087}"/>
              </a:ext>
            </a:extLst>
          </p:cNvPr>
          <p:cNvSpPr txBox="1"/>
          <p:nvPr/>
        </p:nvSpPr>
        <p:spPr>
          <a:xfrm>
            <a:off x="13355455" y="6682006"/>
            <a:ext cx="10274235" cy="145680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lgn="l">
              <a:defRPr sz="4400">
                <a:solidFill>
                  <a:srgbClr val="FF0000"/>
                </a:solidFill>
              </a:defRPr>
            </a:lvl1pPr>
          </a:lstStyle>
          <a:p>
            <a:r>
              <a:rPr lang="en-US" dirty="0">
                <a:solidFill>
                  <a:schemeClr val="accent4">
                    <a:lumMod val="50000"/>
                  </a:schemeClr>
                </a:solidFill>
              </a:rPr>
              <a:t>Data / Tasks: </a:t>
            </a:r>
            <a:r>
              <a:rPr lang="en-US" dirty="0">
                <a:solidFill>
                  <a:schemeClr val="tx1"/>
                </a:solidFill>
              </a:rPr>
              <a:t>Validate potential DDI signals in ML output. </a:t>
            </a:r>
          </a:p>
        </p:txBody>
      </p:sp>
      <p:pic>
        <p:nvPicPr>
          <p:cNvPr id="3" name="Picture 2" descr="A blue sign with white text&#10;&#10;Description automatically generated with low confidence">
            <a:extLst>
              <a:ext uri="{FF2B5EF4-FFF2-40B4-BE49-F238E27FC236}">
                <a16:creationId xmlns:a16="http://schemas.microsoft.com/office/drawing/2014/main" id="{46F99791-AF54-0F48-8CAC-466A0B3BFD1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98929" y="5740400"/>
            <a:ext cx="3925047" cy="721360"/>
          </a:xfrm>
          <a:prstGeom prst="rect">
            <a:avLst/>
          </a:prstGeom>
        </p:spPr>
      </p:pic>
      <p:pic>
        <p:nvPicPr>
          <p:cNvPr id="9" name="Picture 8" descr="A screenshot of a computer&#10;&#10;Description automatically generated with medium confidence">
            <a:extLst>
              <a:ext uri="{FF2B5EF4-FFF2-40B4-BE49-F238E27FC236}">
                <a16:creationId xmlns:a16="http://schemas.microsoft.com/office/drawing/2014/main" id="{68DA12A4-AD38-DD41-B234-9C2CADC882C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39260" y="8531860"/>
            <a:ext cx="15450820" cy="4522191"/>
          </a:xfrm>
          <a:prstGeom prst="rect">
            <a:avLst/>
          </a:prstGeom>
        </p:spPr>
      </p:pic>
    </p:spTree>
    <p:extLst>
      <p:ext uri="{BB962C8B-B14F-4D97-AF65-F5344CB8AC3E}">
        <p14:creationId xmlns:p14="http://schemas.microsoft.com/office/powerpoint/2010/main" val="1428192426"/>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3</a:t>
            </a:fld>
            <a:endParaRPr/>
          </a:p>
        </p:txBody>
      </p:sp>
      <p:sp>
        <p:nvSpPr>
          <p:cNvPr id="4" name="Title 2">
            <a:extLst>
              <a:ext uri="{FF2B5EF4-FFF2-40B4-BE49-F238E27FC236}">
                <a16:creationId xmlns:a16="http://schemas.microsoft.com/office/drawing/2014/main" id="{AD053A11-92AF-FE42-95A4-80D4CAE6FF8C}"/>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Note</a:t>
            </a:r>
          </a:p>
        </p:txBody>
      </p:sp>
      <p:sp>
        <p:nvSpPr>
          <p:cNvPr id="5" name="Text Placeholder 3">
            <a:extLst>
              <a:ext uri="{FF2B5EF4-FFF2-40B4-BE49-F238E27FC236}">
                <a16:creationId xmlns:a16="http://schemas.microsoft.com/office/drawing/2014/main" id="{DF6EE017-5325-9847-AB6F-999D255611B8}"/>
              </a:ext>
            </a:extLst>
          </p:cNvPr>
          <p:cNvSpPr txBox="1">
            <a:spLocks/>
          </p:cNvSpPr>
          <p:nvPr/>
        </p:nvSpPr>
        <p:spPr>
          <a:xfrm>
            <a:off x="1739900" y="3898900"/>
            <a:ext cx="22377400" cy="8547100"/>
          </a:xfrm>
          <a:prstGeom prst="rect">
            <a:avLst/>
          </a:prstGeom>
        </p:spPr>
        <p:txBody>
          <a:bodyPr/>
          <a:lstStyle>
            <a:lvl1pPr marL="1117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1pPr>
            <a:lvl2pPr marL="15621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2pPr>
            <a:lvl3pPr marL="2006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3pPr>
            <a:lvl4pPr marL="24511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4pPr>
            <a:lvl5pPr marL="2895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5pPr>
            <a:lvl6pPr marL="32512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6pPr>
            <a:lvl7pPr marL="36068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7pPr>
            <a:lvl8pPr marL="39624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8pPr>
            <a:lvl9pPr marL="43180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9pPr>
          </a:lstStyle>
          <a:p>
            <a:pPr hangingPunct="1">
              <a:spcBef>
                <a:spcPts val="1800"/>
              </a:spcBef>
            </a:pPr>
            <a:r>
              <a:rPr lang="en-US" dirty="0"/>
              <a:t>hw-01 is out today! </a:t>
            </a:r>
          </a:p>
          <a:p>
            <a:pPr hangingPunct="1">
              <a:spcBef>
                <a:spcPts val="1800"/>
              </a:spcBef>
            </a:pPr>
            <a:r>
              <a:rPr lang="en-US" dirty="0"/>
              <a:t>It is a partner assignment – use the find a partner post on piazza, or the break in class to find a partner </a:t>
            </a:r>
          </a:p>
          <a:p>
            <a:pPr marL="317500" indent="0" hangingPunct="1">
              <a:spcBef>
                <a:spcPts val="1800"/>
              </a:spcBef>
              <a:buNone/>
            </a:pPr>
            <a:endParaRPr lang="en-US" dirty="0"/>
          </a:p>
        </p:txBody>
      </p:sp>
    </p:spTree>
    <p:extLst>
      <p:ext uri="{BB962C8B-B14F-4D97-AF65-F5344CB8AC3E}">
        <p14:creationId xmlns:p14="http://schemas.microsoft.com/office/powerpoint/2010/main" val="30606845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BEBD3B82-3ACA-2E42-9168-1522B218652F}"/>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Example: DIVA </a:t>
            </a:r>
          </a:p>
        </p:txBody>
      </p:sp>
      <p:sp>
        <p:nvSpPr>
          <p:cNvPr id="10" name="TextBox 9">
            <a:extLst>
              <a:ext uri="{FF2B5EF4-FFF2-40B4-BE49-F238E27FC236}">
                <a16:creationId xmlns:a16="http://schemas.microsoft.com/office/drawing/2014/main" id="{6EFE3990-43A9-954D-9C82-7F8537C2381E}"/>
              </a:ext>
            </a:extLst>
          </p:cNvPr>
          <p:cNvSpPr txBox="1"/>
          <p:nvPr/>
        </p:nvSpPr>
        <p:spPr>
          <a:xfrm>
            <a:off x="754311" y="12932131"/>
            <a:ext cx="13436600"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3600" dirty="0">
                <a:hlinkClick r:id="rId3"/>
              </a:rPr>
              <a:t>https://</a:t>
            </a:r>
            <a:r>
              <a:rPr lang="en-US" sz="3600" dirty="0" err="1">
                <a:hlinkClick r:id="rId3"/>
              </a:rPr>
              <a:t>tkakar.github.io</a:t>
            </a:r>
            <a:r>
              <a:rPr lang="en-US" sz="3600" dirty="0">
                <a:hlinkClick r:id="rId3"/>
              </a:rPr>
              <a:t>/Website/</a:t>
            </a:r>
            <a:r>
              <a:rPr lang="en-US" sz="3600" dirty="0" err="1">
                <a:hlinkClick r:id="rId3"/>
              </a:rPr>
              <a:t>DIVA.html</a:t>
            </a:r>
            <a:endParaRPr lang="en-US" sz="3600" dirty="0"/>
          </a:p>
        </p:txBody>
      </p:sp>
      <p:pic>
        <p:nvPicPr>
          <p:cNvPr id="3" name="Picture 2" descr="Graphical user interface, text, application, email&#10;&#10;Description automatically generated">
            <a:extLst>
              <a:ext uri="{FF2B5EF4-FFF2-40B4-BE49-F238E27FC236}">
                <a16:creationId xmlns:a16="http://schemas.microsoft.com/office/drawing/2014/main" id="{50648D0F-D68B-6D40-8D1A-6D669B00094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28160" y="3441699"/>
            <a:ext cx="15349918" cy="9611302"/>
          </a:xfrm>
          <a:prstGeom prst="rect">
            <a:avLst/>
          </a:prstGeom>
        </p:spPr>
      </p:pic>
    </p:spTree>
    <p:extLst>
      <p:ext uri="{BB962C8B-B14F-4D97-AF65-F5344CB8AC3E}">
        <p14:creationId xmlns:p14="http://schemas.microsoft.com/office/powerpoint/2010/main" val="1096274815"/>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BEBD3B82-3ACA-2E42-9168-1522B218652F}"/>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Example: DIVA </a:t>
            </a:r>
          </a:p>
        </p:txBody>
      </p:sp>
      <p:sp>
        <p:nvSpPr>
          <p:cNvPr id="10" name="TextBox 9">
            <a:extLst>
              <a:ext uri="{FF2B5EF4-FFF2-40B4-BE49-F238E27FC236}">
                <a16:creationId xmlns:a16="http://schemas.microsoft.com/office/drawing/2014/main" id="{6EFE3990-43A9-954D-9C82-7F8537C2381E}"/>
              </a:ext>
            </a:extLst>
          </p:cNvPr>
          <p:cNvSpPr txBox="1"/>
          <p:nvPr/>
        </p:nvSpPr>
        <p:spPr>
          <a:xfrm>
            <a:off x="754311" y="12932131"/>
            <a:ext cx="13436600"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3600" dirty="0">
                <a:hlinkClick r:id="rId3"/>
              </a:rPr>
              <a:t>https://</a:t>
            </a:r>
            <a:r>
              <a:rPr lang="en-US" sz="3600" dirty="0" err="1">
                <a:hlinkClick r:id="rId3"/>
              </a:rPr>
              <a:t>tkakar.github.io</a:t>
            </a:r>
            <a:r>
              <a:rPr lang="en-US" sz="3600" dirty="0">
                <a:hlinkClick r:id="rId3"/>
              </a:rPr>
              <a:t>/Website/</a:t>
            </a:r>
            <a:r>
              <a:rPr lang="en-US" sz="3600" dirty="0" err="1">
                <a:hlinkClick r:id="rId3"/>
              </a:rPr>
              <a:t>DIVA.html</a:t>
            </a:r>
            <a:endParaRPr lang="en-US" sz="3600" dirty="0"/>
          </a:p>
        </p:txBody>
      </p:sp>
      <p:pic>
        <p:nvPicPr>
          <p:cNvPr id="4" name="Picture 3" descr="Diagram&#10;&#10;Description automatically generated">
            <a:extLst>
              <a:ext uri="{FF2B5EF4-FFF2-40B4-BE49-F238E27FC236}">
                <a16:creationId xmlns:a16="http://schemas.microsoft.com/office/drawing/2014/main" id="{86C2F8BE-5429-5049-A557-9A8049D0260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79636" y="4079240"/>
            <a:ext cx="16624727" cy="8509000"/>
          </a:xfrm>
          <a:prstGeom prst="rect">
            <a:avLst/>
          </a:prstGeom>
        </p:spPr>
      </p:pic>
    </p:spTree>
    <p:extLst>
      <p:ext uri="{BB962C8B-B14F-4D97-AF65-F5344CB8AC3E}">
        <p14:creationId xmlns:p14="http://schemas.microsoft.com/office/powerpoint/2010/main" val="3546483878"/>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BEBD3B82-3ACA-2E42-9168-1522B218652F}"/>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Example: DIVA </a:t>
            </a:r>
          </a:p>
        </p:txBody>
      </p:sp>
      <p:sp>
        <p:nvSpPr>
          <p:cNvPr id="10" name="TextBox 9">
            <a:extLst>
              <a:ext uri="{FF2B5EF4-FFF2-40B4-BE49-F238E27FC236}">
                <a16:creationId xmlns:a16="http://schemas.microsoft.com/office/drawing/2014/main" id="{6EFE3990-43A9-954D-9C82-7F8537C2381E}"/>
              </a:ext>
            </a:extLst>
          </p:cNvPr>
          <p:cNvSpPr txBox="1"/>
          <p:nvPr/>
        </p:nvSpPr>
        <p:spPr>
          <a:xfrm>
            <a:off x="754311" y="12932131"/>
            <a:ext cx="13436600"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3600" dirty="0">
                <a:hlinkClick r:id="rId3"/>
              </a:rPr>
              <a:t>https://</a:t>
            </a:r>
            <a:r>
              <a:rPr lang="en-US" sz="3600" dirty="0" err="1">
                <a:hlinkClick r:id="rId3"/>
              </a:rPr>
              <a:t>tkakar.github.io</a:t>
            </a:r>
            <a:r>
              <a:rPr lang="en-US" sz="3600" dirty="0">
                <a:hlinkClick r:id="rId3"/>
              </a:rPr>
              <a:t>/Website/</a:t>
            </a:r>
            <a:r>
              <a:rPr lang="en-US" sz="3600" dirty="0" err="1">
                <a:hlinkClick r:id="rId3"/>
              </a:rPr>
              <a:t>DIVA.html</a:t>
            </a:r>
            <a:endParaRPr lang="en-US" sz="3600" dirty="0"/>
          </a:p>
        </p:txBody>
      </p:sp>
      <p:pic>
        <p:nvPicPr>
          <p:cNvPr id="4" name="Picture 3" descr="Text, letter&#10;&#10;Description automatically generated">
            <a:extLst>
              <a:ext uri="{FF2B5EF4-FFF2-40B4-BE49-F238E27FC236}">
                <a16:creationId xmlns:a16="http://schemas.microsoft.com/office/drawing/2014/main" id="{432B047A-0A3C-D144-A9BE-6C0A03D7E5E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67656" y="3603625"/>
            <a:ext cx="13248688" cy="9166581"/>
          </a:xfrm>
          <a:prstGeom prst="rect">
            <a:avLst/>
          </a:prstGeom>
        </p:spPr>
      </p:pic>
    </p:spTree>
    <p:extLst>
      <p:ext uri="{BB962C8B-B14F-4D97-AF65-F5344CB8AC3E}">
        <p14:creationId xmlns:p14="http://schemas.microsoft.com/office/powerpoint/2010/main" val="1254895391"/>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BEBD3B82-3ACA-2E42-9168-1522B218652F}"/>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Example: DIVA </a:t>
            </a:r>
          </a:p>
        </p:txBody>
      </p:sp>
      <p:sp>
        <p:nvSpPr>
          <p:cNvPr id="10" name="TextBox 9">
            <a:extLst>
              <a:ext uri="{FF2B5EF4-FFF2-40B4-BE49-F238E27FC236}">
                <a16:creationId xmlns:a16="http://schemas.microsoft.com/office/drawing/2014/main" id="{6EFE3990-43A9-954D-9C82-7F8537C2381E}"/>
              </a:ext>
            </a:extLst>
          </p:cNvPr>
          <p:cNvSpPr txBox="1"/>
          <p:nvPr/>
        </p:nvSpPr>
        <p:spPr>
          <a:xfrm>
            <a:off x="754311" y="12932131"/>
            <a:ext cx="13436600"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3600" dirty="0">
                <a:hlinkClick r:id="rId3"/>
              </a:rPr>
              <a:t>https://</a:t>
            </a:r>
            <a:r>
              <a:rPr lang="en-US" sz="3600" dirty="0" err="1">
                <a:hlinkClick r:id="rId3"/>
              </a:rPr>
              <a:t>tkakar.github.io</a:t>
            </a:r>
            <a:r>
              <a:rPr lang="en-US" sz="3600" dirty="0">
                <a:hlinkClick r:id="rId3"/>
              </a:rPr>
              <a:t>/Website/</a:t>
            </a:r>
            <a:r>
              <a:rPr lang="en-US" sz="3600" dirty="0" err="1">
                <a:hlinkClick r:id="rId3"/>
              </a:rPr>
              <a:t>DIVA.html</a:t>
            </a:r>
            <a:endParaRPr lang="en-US" sz="3600" dirty="0"/>
          </a:p>
        </p:txBody>
      </p:sp>
      <p:pic>
        <p:nvPicPr>
          <p:cNvPr id="9" name="Picture 8" descr="Graphical user interface, text, application, email&#10;&#10;Description automatically generated">
            <a:extLst>
              <a:ext uri="{FF2B5EF4-FFF2-40B4-BE49-F238E27FC236}">
                <a16:creationId xmlns:a16="http://schemas.microsoft.com/office/drawing/2014/main" id="{7880FC4C-52E5-F443-B42B-D65F907CFB0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1140" y="3798669"/>
            <a:ext cx="12217400" cy="4826000"/>
          </a:xfrm>
          <a:prstGeom prst="rect">
            <a:avLst/>
          </a:prstGeom>
        </p:spPr>
      </p:pic>
      <p:pic>
        <p:nvPicPr>
          <p:cNvPr id="8" name="Picture 7" descr="Graphical user interface, text, application, email&#10;&#10;Description automatically generated">
            <a:extLst>
              <a:ext uri="{FF2B5EF4-FFF2-40B4-BE49-F238E27FC236}">
                <a16:creationId xmlns:a16="http://schemas.microsoft.com/office/drawing/2014/main" id="{B4D807E9-1316-BC43-A372-72F79757DF8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369040" y="6086831"/>
            <a:ext cx="12509500" cy="6845300"/>
          </a:xfrm>
          <a:prstGeom prst="rect">
            <a:avLst/>
          </a:prstGeom>
        </p:spPr>
      </p:pic>
    </p:spTree>
    <p:extLst>
      <p:ext uri="{BB962C8B-B14F-4D97-AF65-F5344CB8AC3E}">
        <p14:creationId xmlns:p14="http://schemas.microsoft.com/office/powerpoint/2010/main" val="1718674235"/>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BEBD3B82-3ACA-2E42-9168-1522B218652F}"/>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Example: DIVA </a:t>
            </a:r>
          </a:p>
        </p:txBody>
      </p:sp>
      <p:sp>
        <p:nvSpPr>
          <p:cNvPr id="10" name="TextBox 9">
            <a:extLst>
              <a:ext uri="{FF2B5EF4-FFF2-40B4-BE49-F238E27FC236}">
                <a16:creationId xmlns:a16="http://schemas.microsoft.com/office/drawing/2014/main" id="{6EFE3990-43A9-954D-9C82-7F8537C2381E}"/>
              </a:ext>
            </a:extLst>
          </p:cNvPr>
          <p:cNvSpPr txBox="1"/>
          <p:nvPr/>
        </p:nvSpPr>
        <p:spPr>
          <a:xfrm>
            <a:off x="754311" y="12932131"/>
            <a:ext cx="13436600"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3600" dirty="0">
                <a:hlinkClick r:id="rId3"/>
              </a:rPr>
              <a:t>https://</a:t>
            </a:r>
            <a:r>
              <a:rPr lang="en-US" sz="3600" dirty="0" err="1">
                <a:hlinkClick r:id="rId3"/>
              </a:rPr>
              <a:t>tkakar.github.io</a:t>
            </a:r>
            <a:r>
              <a:rPr lang="en-US" sz="3600" dirty="0">
                <a:hlinkClick r:id="rId3"/>
              </a:rPr>
              <a:t>/Website/</a:t>
            </a:r>
            <a:r>
              <a:rPr lang="en-US" sz="3600" dirty="0" err="1">
                <a:hlinkClick r:id="rId3"/>
              </a:rPr>
              <a:t>DIVA.html</a:t>
            </a:r>
            <a:endParaRPr lang="en-US" sz="3600" dirty="0"/>
          </a:p>
        </p:txBody>
      </p:sp>
      <p:pic>
        <p:nvPicPr>
          <p:cNvPr id="7" name="Picture 6" descr="Text&#10;&#10;Description automatically generated">
            <a:extLst>
              <a:ext uri="{FF2B5EF4-FFF2-40B4-BE49-F238E27FC236}">
                <a16:creationId xmlns:a16="http://schemas.microsoft.com/office/drawing/2014/main" id="{3F9AADCA-2312-484C-8AF1-2740AC221FD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482200"/>
            <a:ext cx="12197644" cy="7246760"/>
          </a:xfrm>
          <a:prstGeom prst="rect">
            <a:avLst/>
          </a:prstGeom>
        </p:spPr>
      </p:pic>
      <p:pic>
        <p:nvPicPr>
          <p:cNvPr id="9" name="Picture 8" descr="Chart&#10;&#10;Description automatically generated with medium confidence">
            <a:extLst>
              <a:ext uri="{FF2B5EF4-FFF2-40B4-BE49-F238E27FC236}">
                <a16:creationId xmlns:a16="http://schemas.microsoft.com/office/drawing/2014/main" id="{82AE7507-EB76-4144-B7FA-F39F71055D5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242800" y="3482200"/>
            <a:ext cx="12141200" cy="4635500"/>
          </a:xfrm>
          <a:prstGeom prst="rect">
            <a:avLst/>
          </a:prstGeom>
        </p:spPr>
      </p:pic>
      <p:pic>
        <p:nvPicPr>
          <p:cNvPr id="12" name="Picture 11" descr="Diagram&#10;&#10;Description automatically generated with low confidence">
            <a:extLst>
              <a:ext uri="{FF2B5EF4-FFF2-40B4-BE49-F238E27FC236}">
                <a16:creationId xmlns:a16="http://schemas.microsoft.com/office/drawing/2014/main" id="{171ACFB5-D84D-6F46-A307-5ED1042F7A0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179300" y="8177391"/>
            <a:ext cx="12153900" cy="5753100"/>
          </a:xfrm>
          <a:prstGeom prst="rect">
            <a:avLst/>
          </a:prstGeom>
        </p:spPr>
      </p:pic>
    </p:spTree>
    <p:extLst>
      <p:ext uri="{BB962C8B-B14F-4D97-AF65-F5344CB8AC3E}">
        <p14:creationId xmlns:p14="http://schemas.microsoft.com/office/powerpoint/2010/main" val="3282226591"/>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BEBD3B82-3ACA-2E42-9168-1522B218652F}"/>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Example: DIVA </a:t>
            </a:r>
          </a:p>
        </p:txBody>
      </p:sp>
      <p:sp>
        <p:nvSpPr>
          <p:cNvPr id="10" name="TextBox 9">
            <a:extLst>
              <a:ext uri="{FF2B5EF4-FFF2-40B4-BE49-F238E27FC236}">
                <a16:creationId xmlns:a16="http://schemas.microsoft.com/office/drawing/2014/main" id="{6EFE3990-43A9-954D-9C82-7F8537C2381E}"/>
              </a:ext>
            </a:extLst>
          </p:cNvPr>
          <p:cNvSpPr txBox="1"/>
          <p:nvPr/>
        </p:nvSpPr>
        <p:spPr>
          <a:xfrm>
            <a:off x="754311" y="12932131"/>
            <a:ext cx="13436600"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3600" dirty="0">
                <a:hlinkClick r:id="rId3"/>
              </a:rPr>
              <a:t>https://</a:t>
            </a:r>
            <a:r>
              <a:rPr lang="en-US" sz="3600" dirty="0" err="1">
                <a:hlinkClick r:id="rId3"/>
              </a:rPr>
              <a:t>tkakar.github.io</a:t>
            </a:r>
            <a:r>
              <a:rPr lang="en-US" sz="3600" dirty="0">
                <a:hlinkClick r:id="rId3"/>
              </a:rPr>
              <a:t>/Website/</a:t>
            </a:r>
            <a:r>
              <a:rPr lang="en-US" sz="3600" dirty="0" err="1">
                <a:hlinkClick r:id="rId3"/>
              </a:rPr>
              <a:t>DIVA.html</a:t>
            </a:r>
            <a:endParaRPr lang="en-US" sz="3600" dirty="0"/>
          </a:p>
        </p:txBody>
      </p:sp>
      <p:pic>
        <p:nvPicPr>
          <p:cNvPr id="3" name="Picture 2" descr="Graphical user interface&#10;&#10;Description automatically generated">
            <a:extLst>
              <a:ext uri="{FF2B5EF4-FFF2-40B4-BE49-F238E27FC236}">
                <a16:creationId xmlns:a16="http://schemas.microsoft.com/office/drawing/2014/main" id="{1159AC03-C53A-0B49-B9BD-1235C82D5DF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42531" y="3751043"/>
            <a:ext cx="14698938" cy="9181088"/>
          </a:xfrm>
          <a:prstGeom prst="rect">
            <a:avLst/>
          </a:prstGeom>
        </p:spPr>
      </p:pic>
    </p:spTree>
    <p:extLst>
      <p:ext uri="{BB962C8B-B14F-4D97-AF65-F5344CB8AC3E}">
        <p14:creationId xmlns:p14="http://schemas.microsoft.com/office/powerpoint/2010/main" val="421538848"/>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BEBD3B82-3ACA-2E42-9168-1522B218652F}"/>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Visualization Design Pipeline</a:t>
            </a:r>
          </a:p>
        </p:txBody>
      </p:sp>
      <p:sp>
        <p:nvSpPr>
          <p:cNvPr id="10" name="Text Placeholder 2">
            <a:extLst>
              <a:ext uri="{FF2B5EF4-FFF2-40B4-BE49-F238E27FC236}">
                <a16:creationId xmlns:a16="http://schemas.microsoft.com/office/drawing/2014/main" id="{35ED041A-6B22-334A-BAAC-BC6BC72C1D26}"/>
              </a:ext>
            </a:extLst>
          </p:cNvPr>
          <p:cNvSpPr txBox="1">
            <a:spLocks/>
          </p:cNvSpPr>
          <p:nvPr/>
        </p:nvSpPr>
        <p:spPr>
          <a:xfrm>
            <a:off x="9053945" y="6672119"/>
            <a:ext cx="6386948" cy="20724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t"/>
          <a:lstStyle>
            <a:lvl1pPr marL="10160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1pPr>
            <a:lvl2pPr marL="14605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2pPr>
            <a:lvl3pPr marL="19050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3pPr>
            <a:lvl4pPr marL="23495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4pPr>
            <a:lvl5pPr marL="27940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5pPr>
            <a:lvl6pPr marL="32512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6pPr>
            <a:lvl7pPr marL="36068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7pPr>
            <a:lvl8pPr marL="39624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8pPr>
            <a:lvl9pPr marL="43180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9pPr>
          </a:lstStyle>
          <a:p>
            <a:pPr marL="317500" indent="0" hangingPunct="1">
              <a:spcBef>
                <a:spcPts val="0"/>
              </a:spcBef>
              <a:buFontTx/>
              <a:buNone/>
            </a:pPr>
            <a:r>
              <a:rPr lang="en-US" sz="5400" b="1" dirty="0">
                <a:solidFill>
                  <a:schemeClr val="bg1"/>
                </a:solidFill>
              </a:rPr>
              <a:t>Validation</a:t>
            </a:r>
          </a:p>
        </p:txBody>
      </p:sp>
      <p:pic>
        <p:nvPicPr>
          <p:cNvPr id="18" name="Picture 17" descr="Diagram&#10;&#10;Description automatically generated with low confidence">
            <a:extLst>
              <a:ext uri="{FF2B5EF4-FFF2-40B4-BE49-F238E27FC236}">
                <a16:creationId xmlns:a16="http://schemas.microsoft.com/office/drawing/2014/main" id="{877294A9-83DB-734B-98B6-FBA58CF3E306}"/>
              </a:ext>
            </a:extLst>
          </p:cNvPr>
          <p:cNvPicPr>
            <a:picLocks noChangeAspect="1"/>
          </p:cNvPicPr>
          <p:nvPr/>
        </p:nvPicPr>
        <p:blipFill rotWithShape="1">
          <a:blip r:embed="rId3">
            <a:alphaModFix/>
            <a:extLst>
              <a:ext uri="{28A0092B-C50C-407E-A947-70E740481C1C}">
                <a14:useLocalDpi xmlns:a14="http://schemas.microsoft.com/office/drawing/2010/main" val="0"/>
              </a:ext>
            </a:extLst>
          </a:blip>
          <a:srcRect l="5245" r="27736"/>
          <a:stretch/>
        </p:blipFill>
        <p:spPr>
          <a:xfrm>
            <a:off x="706311" y="4720260"/>
            <a:ext cx="8839199" cy="8500544"/>
          </a:xfrm>
          <a:prstGeom prst="rect">
            <a:avLst/>
          </a:prstGeom>
        </p:spPr>
      </p:pic>
      <p:sp>
        <p:nvSpPr>
          <p:cNvPr id="17" name="Text Placeholder 2">
            <a:extLst>
              <a:ext uri="{FF2B5EF4-FFF2-40B4-BE49-F238E27FC236}">
                <a16:creationId xmlns:a16="http://schemas.microsoft.com/office/drawing/2014/main" id="{A17FFDC2-8B02-C64D-9D4E-1BDCD63C2A2F}"/>
              </a:ext>
            </a:extLst>
          </p:cNvPr>
          <p:cNvSpPr>
            <a:spLocks noGrp="1"/>
          </p:cNvSpPr>
          <p:nvPr>
            <p:ph type="body" sz="half" idx="1"/>
          </p:nvPr>
        </p:nvSpPr>
        <p:spPr>
          <a:xfrm>
            <a:off x="4704533" y="3633061"/>
            <a:ext cx="14863627" cy="1112408"/>
          </a:xfrm>
        </p:spPr>
        <p:txBody>
          <a:bodyPr anchor="t"/>
          <a:lstStyle/>
          <a:p>
            <a:pPr marL="317500" indent="0" algn="ctr">
              <a:spcBef>
                <a:spcPts val="0"/>
              </a:spcBef>
              <a:buNone/>
            </a:pPr>
            <a:r>
              <a:rPr lang="en-US" sz="5400" b="1" dirty="0">
                <a:solidFill>
                  <a:schemeClr val="tx1"/>
                </a:solidFill>
              </a:rPr>
              <a:t>Human-Centered, Iterative Design</a:t>
            </a:r>
          </a:p>
        </p:txBody>
      </p:sp>
      <p:graphicFrame>
        <p:nvGraphicFramePr>
          <p:cNvPr id="3" name="Diagram 2">
            <a:extLst>
              <a:ext uri="{FF2B5EF4-FFF2-40B4-BE49-F238E27FC236}">
                <a16:creationId xmlns:a16="http://schemas.microsoft.com/office/drawing/2014/main" id="{9D61A68F-846C-2E47-84DE-ED4994E6D70D}"/>
              </a:ext>
            </a:extLst>
          </p:cNvPr>
          <p:cNvGraphicFramePr/>
          <p:nvPr/>
        </p:nvGraphicFramePr>
        <p:xfrm>
          <a:off x="12743833" y="5026852"/>
          <a:ext cx="9689447" cy="743534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5" name="Graphic 4" descr="Man with solid fill">
            <a:extLst>
              <a:ext uri="{FF2B5EF4-FFF2-40B4-BE49-F238E27FC236}">
                <a16:creationId xmlns:a16="http://schemas.microsoft.com/office/drawing/2014/main" id="{A5420E0E-13E8-B34F-AE24-841207325C3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6140756" y="7296726"/>
            <a:ext cx="2895600" cy="2895600"/>
          </a:xfrm>
          <a:prstGeom prst="rect">
            <a:avLst/>
          </a:prstGeom>
        </p:spPr>
      </p:pic>
      <p:sp>
        <p:nvSpPr>
          <p:cNvPr id="8" name="Text Placeholder 2">
            <a:extLst>
              <a:ext uri="{FF2B5EF4-FFF2-40B4-BE49-F238E27FC236}">
                <a16:creationId xmlns:a16="http://schemas.microsoft.com/office/drawing/2014/main" id="{E5C27CD9-3D77-1842-92C6-A7147FB99E59}"/>
              </a:ext>
            </a:extLst>
          </p:cNvPr>
          <p:cNvSpPr txBox="1">
            <a:spLocks/>
          </p:cNvSpPr>
          <p:nvPr/>
        </p:nvSpPr>
        <p:spPr>
          <a:xfrm>
            <a:off x="-2305904" y="12526105"/>
            <a:ext cx="14863627" cy="11124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t"/>
          <a:lstStyle>
            <a:lvl1pPr marL="10160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1pPr>
            <a:lvl2pPr marL="14605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2pPr>
            <a:lvl3pPr marL="19050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3pPr>
            <a:lvl4pPr marL="23495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4pPr>
            <a:lvl5pPr marL="27940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5pPr>
            <a:lvl6pPr marL="32512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6pPr>
            <a:lvl7pPr marL="36068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7pPr>
            <a:lvl8pPr marL="39624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8pPr>
            <a:lvl9pPr marL="43180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9pPr>
          </a:lstStyle>
          <a:p>
            <a:pPr marL="317500" indent="0" algn="ctr" hangingPunct="1">
              <a:spcBef>
                <a:spcPts val="0"/>
              </a:spcBef>
              <a:buFontTx/>
              <a:buNone/>
            </a:pPr>
            <a:r>
              <a:rPr lang="en-US" sz="5400" dirty="0" err="1">
                <a:solidFill>
                  <a:schemeClr val="tx1"/>
                </a:solidFill>
              </a:rPr>
              <a:t>Munzner’s</a:t>
            </a:r>
            <a:r>
              <a:rPr lang="en-US" sz="5400" dirty="0">
                <a:solidFill>
                  <a:schemeClr val="tx1"/>
                </a:solidFill>
              </a:rPr>
              <a:t> Nested Model</a:t>
            </a:r>
          </a:p>
        </p:txBody>
      </p:sp>
    </p:spTree>
    <p:extLst>
      <p:ext uri="{BB962C8B-B14F-4D97-AF65-F5344CB8AC3E}">
        <p14:creationId xmlns:p14="http://schemas.microsoft.com/office/powerpoint/2010/main" val="3134193854"/>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BEBD3B82-3ACA-2E42-9168-1522B218652F}"/>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Visualization Design Pipeline</a:t>
            </a:r>
          </a:p>
        </p:txBody>
      </p:sp>
      <p:sp>
        <p:nvSpPr>
          <p:cNvPr id="10" name="Text Placeholder 2">
            <a:extLst>
              <a:ext uri="{FF2B5EF4-FFF2-40B4-BE49-F238E27FC236}">
                <a16:creationId xmlns:a16="http://schemas.microsoft.com/office/drawing/2014/main" id="{35ED041A-6B22-334A-BAAC-BC6BC72C1D26}"/>
              </a:ext>
            </a:extLst>
          </p:cNvPr>
          <p:cNvSpPr txBox="1">
            <a:spLocks/>
          </p:cNvSpPr>
          <p:nvPr/>
        </p:nvSpPr>
        <p:spPr>
          <a:xfrm>
            <a:off x="9053945" y="6672119"/>
            <a:ext cx="6386948" cy="20724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t"/>
          <a:lstStyle>
            <a:lvl1pPr marL="10160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1pPr>
            <a:lvl2pPr marL="14605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2pPr>
            <a:lvl3pPr marL="19050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3pPr>
            <a:lvl4pPr marL="23495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4pPr>
            <a:lvl5pPr marL="27940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5pPr>
            <a:lvl6pPr marL="32512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6pPr>
            <a:lvl7pPr marL="36068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7pPr>
            <a:lvl8pPr marL="39624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8pPr>
            <a:lvl9pPr marL="43180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9pPr>
          </a:lstStyle>
          <a:p>
            <a:pPr marL="317500" indent="0" hangingPunct="1">
              <a:spcBef>
                <a:spcPts val="0"/>
              </a:spcBef>
              <a:buFontTx/>
              <a:buNone/>
            </a:pPr>
            <a:r>
              <a:rPr lang="en-US" sz="5400" b="1" dirty="0">
                <a:solidFill>
                  <a:schemeClr val="bg1"/>
                </a:solidFill>
              </a:rPr>
              <a:t>Validation</a:t>
            </a:r>
          </a:p>
        </p:txBody>
      </p:sp>
      <p:pic>
        <p:nvPicPr>
          <p:cNvPr id="18" name="Picture 17" descr="Diagram&#10;&#10;Description automatically generated with low confidence">
            <a:extLst>
              <a:ext uri="{FF2B5EF4-FFF2-40B4-BE49-F238E27FC236}">
                <a16:creationId xmlns:a16="http://schemas.microsoft.com/office/drawing/2014/main" id="{877294A9-83DB-734B-98B6-FBA58CF3E306}"/>
              </a:ext>
            </a:extLst>
          </p:cNvPr>
          <p:cNvPicPr>
            <a:picLocks noChangeAspect="1"/>
          </p:cNvPicPr>
          <p:nvPr/>
        </p:nvPicPr>
        <p:blipFill rotWithShape="1">
          <a:blip r:embed="rId3">
            <a:alphaModFix/>
            <a:extLst>
              <a:ext uri="{28A0092B-C50C-407E-A947-70E740481C1C}">
                <a14:useLocalDpi xmlns:a14="http://schemas.microsoft.com/office/drawing/2010/main" val="0"/>
              </a:ext>
            </a:extLst>
          </a:blip>
          <a:srcRect l="5245" r="27736"/>
          <a:stretch/>
        </p:blipFill>
        <p:spPr>
          <a:xfrm>
            <a:off x="706311" y="4720260"/>
            <a:ext cx="8839199" cy="8500544"/>
          </a:xfrm>
          <a:prstGeom prst="rect">
            <a:avLst/>
          </a:prstGeom>
        </p:spPr>
      </p:pic>
      <p:sp>
        <p:nvSpPr>
          <p:cNvPr id="17" name="Text Placeholder 2">
            <a:extLst>
              <a:ext uri="{FF2B5EF4-FFF2-40B4-BE49-F238E27FC236}">
                <a16:creationId xmlns:a16="http://schemas.microsoft.com/office/drawing/2014/main" id="{A17FFDC2-8B02-C64D-9D4E-1BDCD63C2A2F}"/>
              </a:ext>
            </a:extLst>
          </p:cNvPr>
          <p:cNvSpPr>
            <a:spLocks noGrp="1"/>
          </p:cNvSpPr>
          <p:nvPr>
            <p:ph type="body" sz="half" idx="1"/>
          </p:nvPr>
        </p:nvSpPr>
        <p:spPr>
          <a:xfrm>
            <a:off x="4704533" y="3633061"/>
            <a:ext cx="14863627" cy="1112408"/>
          </a:xfrm>
        </p:spPr>
        <p:txBody>
          <a:bodyPr anchor="t"/>
          <a:lstStyle/>
          <a:p>
            <a:pPr marL="317500" indent="0" algn="ctr">
              <a:spcBef>
                <a:spcPts val="0"/>
              </a:spcBef>
              <a:buNone/>
            </a:pPr>
            <a:r>
              <a:rPr lang="en-US" sz="5400" b="1" dirty="0">
                <a:solidFill>
                  <a:schemeClr val="tx1"/>
                </a:solidFill>
              </a:rPr>
              <a:t>Human-Centered, Iterative Design</a:t>
            </a:r>
          </a:p>
        </p:txBody>
      </p:sp>
      <p:graphicFrame>
        <p:nvGraphicFramePr>
          <p:cNvPr id="3" name="Diagram 2">
            <a:extLst>
              <a:ext uri="{FF2B5EF4-FFF2-40B4-BE49-F238E27FC236}">
                <a16:creationId xmlns:a16="http://schemas.microsoft.com/office/drawing/2014/main" id="{9D61A68F-846C-2E47-84DE-ED4994E6D70D}"/>
              </a:ext>
            </a:extLst>
          </p:cNvPr>
          <p:cNvGraphicFramePr/>
          <p:nvPr/>
        </p:nvGraphicFramePr>
        <p:xfrm>
          <a:off x="12743833" y="5026852"/>
          <a:ext cx="9689447" cy="743534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5" name="Graphic 4" descr="Man with solid fill">
            <a:extLst>
              <a:ext uri="{FF2B5EF4-FFF2-40B4-BE49-F238E27FC236}">
                <a16:creationId xmlns:a16="http://schemas.microsoft.com/office/drawing/2014/main" id="{A5420E0E-13E8-B34F-AE24-841207325C3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6140756" y="7296726"/>
            <a:ext cx="2895600" cy="2895600"/>
          </a:xfrm>
          <a:prstGeom prst="rect">
            <a:avLst/>
          </a:prstGeom>
        </p:spPr>
      </p:pic>
      <p:sp>
        <p:nvSpPr>
          <p:cNvPr id="8" name="Text Placeholder 2">
            <a:extLst>
              <a:ext uri="{FF2B5EF4-FFF2-40B4-BE49-F238E27FC236}">
                <a16:creationId xmlns:a16="http://schemas.microsoft.com/office/drawing/2014/main" id="{E5C27CD9-3D77-1842-92C6-A7147FB99E59}"/>
              </a:ext>
            </a:extLst>
          </p:cNvPr>
          <p:cNvSpPr txBox="1">
            <a:spLocks/>
          </p:cNvSpPr>
          <p:nvPr/>
        </p:nvSpPr>
        <p:spPr>
          <a:xfrm>
            <a:off x="-2305904" y="12526105"/>
            <a:ext cx="14863627" cy="11124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t"/>
          <a:lstStyle>
            <a:lvl1pPr marL="10160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1pPr>
            <a:lvl2pPr marL="14605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2pPr>
            <a:lvl3pPr marL="19050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3pPr>
            <a:lvl4pPr marL="23495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4pPr>
            <a:lvl5pPr marL="27940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5pPr>
            <a:lvl6pPr marL="32512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6pPr>
            <a:lvl7pPr marL="36068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7pPr>
            <a:lvl8pPr marL="39624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8pPr>
            <a:lvl9pPr marL="43180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9pPr>
          </a:lstStyle>
          <a:p>
            <a:pPr marL="317500" indent="0" algn="ctr" hangingPunct="1">
              <a:spcBef>
                <a:spcPts val="0"/>
              </a:spcBef>
              <a:buFontTx/>
              <a:buNone/>
            </a:pPr>
            <a:r>
              <a:rPr lang="en-US" sz="5400" dirty="0" err="1">
                <a:solidFill>
                  <a:schemeClr val="tx1"/>
                </a:solidFill>
              </a:rPr>
              <a:t>Munzner’s</a:t>
            </a:r>
            <a:r>
              <a:rPr lang="en-US" sz="5400" dirty="0">
                <a:solidFill>
                  <a:schemeClr val="tx1"/>
                </a:solidFill>
              </a:rPr>
              <a:t> Nested Model</a:t>
            </a:r>
          </a:p>
        </p:txBody>
      </p:sp>
      <p:sp>
        <p:nvSpPr>
          <p:cNvPr id="4" name="Curved Left Arrow 3">
            <a:extLst>
              <a:ext uri="{FF2B5EF4-FFF2-40B4-BE49-F238E27FC236}">
                <a16:creationId xmlns:a16="http://schemas.microsoft.com/office/drawing/2014/main" id="{7402F806-A952-03C9-3820-6319255E72BE}"/>
              </a:ext>
            </a:extLst>
          </p:cNvPr>
          <p:cNvSpPr/>
          <p:nvPr/>
        </p:nvSpPr>
        <p:spPr>
          <a:xfrm>
            <a:off x="9346909" y="7759318"/>
            <a:ext cx="1354138" cy="2072408"/>
          </a:xfrm>
          <a:prstGeom prst="curvedLeftArrow">
            <a:avLst/>
          </a:prstGeom>
          <a:blipFill rotWithShape="1">
            <a:blip r:embed="rId11"/>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Tree>
    <p:extLst>
      <p:ext uri="{BB962C8B-B14F-4D97-AF65-F5344CB8AC3E}">
        <p14:creationId xmlns:p14="http://schemas.microsoft.com/office/powerpoint/2010/main" val="2087404311"/>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BEBD3B82-3ACA-2E42-9168-1522B218652F}"/>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 (Low-level) Tasks &amp; Visual Encodings</a:t>
            </a:r>
          </a:p>
        </p:txBody>
      </p:sp>
      <p:sp>
        <p:nvSpPr>
          <p:cNvPr id="10" name="Text Placeholder 2">
            <a:extLst>
              <a:ext uri="{FF2B5EF4-FFF2-40B4-BE49-F238E27FC236}">
                <a16:creationId xmlns:a16="http://schemas.microsoft.com/office/drawing/2014/main" id="{35ED041A-6B22-334A-BAAC-BC6BC72C1D26}"/>
              </a:ext>
            </a:extLst>
          </p:cNvPr>
          <p:cNvSpPr txBox="1">
            <a:spLocks/>
          </p:cNvSpPr>
          <p:nvPr/>
        </p:nvSpPr>
        <p:spPr>
          <a:xfrm>
            <a:off x="9053945" y="6672119"/>
            <a:ext cx="6386948" cy="20724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t"/>
          <a:lstStyle>
            <a:lvl1pPr marL="10160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1pPr>
            <a:lvl2pPr marL="14605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2pPr>
            <a:lvl3pPr marL="19050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3pPr>
            <a:lvl4pPr marL="23495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4pPr>
            <a:lvl5pPr marL="27940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5pPr>
            <a:lvl6pPr marL="32512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6pPr>
            <a:lvl7pPr marL="36068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7pPr>
            <a:lvl8pPr marL="39624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8pPr>
            <a:lvl9pPr marL="43180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9pPr>
          </a:lstStyle>
          <a:p>
            <a:pPr marL="317500" indent="0" hangingPunct="1">
              <a:spcBef>
                <a:spcPts val="0"/>
              </a:spcBef>
              <a:buFontTx/>
              <a:buNone/>
            </a:pPr>
            <a:r>
              <a:rPr lang="en-US" sz="5400" b="1" dirty="0">
                <a:solidFill>
                  <a:schemeClr val="bg1"/>
                </a:solidFill>
              </a:rPr>
              <a:t>Validation</a:t>
            </a:r>
          </a:p>
        </p:txBody>
      </p:sp>
      <p:pic>
        <p:nvPicPr>
          <p:cNvPr id="11" name="Picture 10" descr="Chart, bar chart&#10;&#10;Description automatically generated">
            <a:extLst>
              <a:ext uri="{FF2B5EF4-FFF2-40B4-BE49-F238E27FC236}">
                <a16:creationId xmlns:a16="http://schemas.microsoft.com/office/drawing/2014/main" id="{3021890E-B0F3-6E93-9411-ABB9CCCABD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3296" y="3819499"/>
            <a:ext cx="8973312" cy="8636814"/>
          </a:xfrm>
          <a:prstGeom prst="rect">
            <a:avLst/>
          </a:prstGeom>
        </p:spPr>
      </p:pic>
      <p:sp>
        <p:nvSpPr>
          <p:cNvPr id="12" name="TextBox 11">
            <a:extLst>
              <a:ext uri="{FF2B5EF4-FFF2-40B4-BE49-F238E27FC236}">
                <a16:creationId xmlns:a16="http://schemas.microsoft.com/office/drawing/2014/main" id="{79350044-FE0E-0CEC-A229-51AEB08C86B3}"/>
              </a:ext>
            </a:extLst>
          </p:cNvPr>
          <p:cNvSpPr txBox="1"/>
          <p:nvPr/>
        </p:nvSpPr>
        <p:spPr>
          <a:xfrm>
            <a:off x="21651748" y="13215194"/>
            <a:ext cx="2141612" cy="31803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t">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en-US" sz="1400" b="0" i="0" u="none" strike="noStrike" cap="none" spc="0" normalizeH="0" baseline="0" dirty="0">
                <a:ln>
                  <a:noFill/>
                </a:ln>
                <a:solidFill>
                  <a:srgbClr val="000000"/>
                </a:solidFill>
                <a:effectLst/>
                <a:uFillTx/>
                <a:latin typeface="+mj-lt"/>
                <a:ea typeface="+mj-ea"/>
                <a:cs typeface="+mj-cs"/>
                <a:sym typeface="Gill Sans"/>
              </a:rPr>
              <a:t>https://</a:t>
            </a:r>
            <a:r>
              <a:rPr kumimoji="0" lang="en-US" sz="1400" b="0" i="0" u="none" strike="noStrike" cap="none" spc="0" normalizeH="0" baseline="0" dirty="0" err="1">
                <a:ln>
                  <a:noFill/>
                </a:ln>
                <a:solidFill>
                  <a:srgbClr val="000000"/>
                </a:solidFill>
                <a:effectLst/>
                <a:uFillTx/>
                <a:latin typeface="+mj-lt"/>
                <a:ea typeface="+mj-ea"/>
                <a:cs typeface="+mj-cs"/>
                <a:sym typeface="Gill Sans"/>
              </a:rPr>
              <a:t>datavizproject.com</a:t>
            </a:r>
            <a:r>
              <a:rPr kumimoji="0" lang="en-US" sz="1400" b="0" i="0" u="none" strike="noStrike" cap="none" spc="0" normalizeH="0" baseline="0" dirty="0">
                <a:ln>
                  <a:noFill/>
                </a:ln>
                <a:solidFill>
                  <a:srgbClr val="000000"/>
                </a:solidFill>
                <a:effectLst/>
                <a:uFillTx/>
                <a:latin typeface="+mj-lt"/>
                <a:ea typeface="+mj-ea"/>
                <a:cs typeface="+mj-cs"/>
                <a:sym typeface="Gill Sans"/>
              </a:rPr>
              <a:t>/#</a:t>
            </a:r>
          </a:p>
        </p:txBody>
      </p:sp>
      <p:sp>
        <p:nvSpPr>
          <p:cNvPr id="14" name="TextBox 13">
            <a:extLst>
              <a:ext uri="{FF2B5EF4-FFF2-40B4-BE49-F238E27FC236}">
                <a16:creationId xmlns:a16="http://schemas.microsoft.com/office/drawing/2014/main" id="{26FEF294-053E-0CE6-89D7-312CFC59FAAB}"/>
              </a:ext>
            </a:extLst>
          </p:cNvPr>
          <p:cNvSpPr txBox="1"/>
          <p:nvPr/>
        </p:nvSpPr>
        <p:spPr>
          <a:xfrm>
            <a:off x="12137390" y="5437767"/>
            <a:ext cx="12185650" cy="10259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en-US" sz="6000" b="0" i="0" u="none" strike="noStrike" cap="none" spc="0" normalizeH="0" baseline="0" dirty="0">
                <a:ln>
                  <a:noFill/>
                </a:ln>
                <a:solidFill>
                  <a:srgbClr val="FF4013"/>
                </a:solidFill>
                <a:effectLst/>
                <a:uFillTx/>
                <a:latin typeface="+mj-lt"/>
                <a:ea typeface="+mj-ea"/>
                <a:cs typeface="+mj-cs"/>
                <a:sym typeface="Gill Sans"/>
              </a:rPr>
              <a:t>What task(s) do bar charts support? </a:t>
            </a:r>
          </a:p>
        </p:txBody>
      </p:sp>
    </p:spTree>
    <p:extLst>
      <p:ext uri="{BB962C8B-B14F-4D97-AF65-F5344CB8AC3E}">
        <p14:creationId xmlns:p14="http://schemas.microsoft.com/office/powerpoint/2010/main" val="1534357591"/>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BEBD3B82-3ACA-2E42-9168-1522B218652F}"/>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 (Low-level) Tasks &amp; Visual Encodings</a:t>
            </a:r>
          </a:p>
        </p:txBody>
      </p:sp>
      <p:sp>
        <p:nvSpPr>
          <p:cNvPr id="10" name="Text Placeholder 2">
            <a:extLst>
              <a:ext uri="{FF2B5EF4-FFF2-40B4-BE49-F238E27FC236}">
                <a16:creationId xmlns:a16="http://schemas.microsoft.com/office/drawing/2014/main" id="{35ED041A-6B22-334A-BAAC-BC6BC72C1D26}"/>
              </a:ext>
            </a:extLst>
          </p:cNvPr>
          <p:cNvSpPr txBox="1">
            <a:spLocks/>
          </p:cNvSpPr>
          <p:nvPr/>
        </p:nvSpPr>
        <p:spPr>
          <a:xfrm>
            <a:off x="9053945" y="6672119"/>
            <a:ext cx="6386948" cy="20724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t"/>
          <a:lstStyle>
            <a:lvl1pPr marL="10160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1pPr>
            <a:lvl2pPr marL="14605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2pPr>
            <a:lvl3pPr marL="19050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3pPr>
            <a:lvl4pPr marL="23495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4pPr>
            <a:lvl5pPr marL="27940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5pPr>
            <a:lvl6pPr marL="32512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6pPr>
            <a:lvl7pPr marL="36068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7pPr>
            <a:lvl8pPr marL="39624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8pPr>
            <a:lvl9pPr marL="43180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9pPr>
          </a:lstStyle>
          <a:p>
            <a:pPr marL="317500" indent="0" hangingPunct="1">
              <a:spcBef>
                <a:spcPts val="0"/>
              </a:spcBef>
              <a:buFontTx/>
              <a:buNone/>
            </a:pPr>
            <a:r>
              <a:rPr lang="en-US" sz="5400" b="1" dirty="0">
                <a:solidFill>
                  <a:schemeClr val="bg1"/>
                </a:solidFill>
              </a:rPr>
              <a:t>Validation</a:t>
            </a:r>
          </a:p>
        </p:txBody>
      </p:sp>
      <p:pic>
        <p:nvPicPr>
          <p:cNvPr id="11" name="Picture 10" descr="Chart, bar chart&#10;&#10;Description automatically generated">
            <a:extLst>
              <a:ext uri="{FF2B5EF4-FFF2-40B4-BE49-F238E27FC236}">
                <a16:creationId xmlns:a16="http://schemas.microsoft.com/office/drawing/2014/main" id="{3021890E-B0F3-6E93-9411-ABB9CCCABD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3296" y="3819499"/>
            <a:ext cx="8973312" cy="8636814"/>
          </a:xfrm>
          <a:prstGeom prst="rect">
            <a:avLst/>
          </a:prstGeom>
        </p:spPr>
      </p:pic>
      <p:sp>
        <p:nvSpPr>
          <p:cNvPr id="2" name="TextBox 1">
            <a:extLst>
              <a:ext uri="{FF2B5EF4-FFF2-40B4-BE49-F238E27FC236}">
                <a16:creationId xmlns:a16="http://schemas.microsoft.com/office/drawing/2014/main" id="{B95B0B0E-3721-983B-F63F-D94A61CC0B63}"/>
              </a:ext>
            </a:extLst>
          </p:cNvPr>
          <p:cNvSpPr txBox="1"/>
          <p:nvPr/>
        </p:nvSpPr>
        <p:spPr>
          <a:xfrm>
            <a:off x="21651748" y="13215194"/>
            <a:ext cx="2141612" cy="31803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t">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en-US" sz="1400" b="0" i="0" u="none" strike="noStrike" cap="none" spc="0" normalizeH="0" baseline="0" dirty="0">
                <a:ln>
                  <a:noFill/>
                </a:ln>
                <a:solidFill>
                  <a:srgbClr val="000000"/>
                </a:solidFill>
                <a:effectLst/>
                <a:uFillTx/>
                <a:latin typeface="+mj-lt"/>
                <a:ea typeface="+mj-ea"/>
                <a:cs typeface="+mj-cs"/>
                <a:sym typeface="Gill Sans"/>
              </a:rPr>
              <a:t>https://</a:t>
            </a:r>
            <a:r>
              <a:rPr kumimoji="0" lang="en-US" sz="1400" b="0" i="0" u="none" strike="noStrike" cap="none" spc="0" normalizeH="0" baseline="0" dirty="0" err="1">
                <a:ln>
                  <a:noFill/>
                </a:ln>
                <a:solidFill>
                  <a:srgbClr val="000000"/>
                </a:solidFill>
                <a:effectLst/>
                <a:uFillTx/>
                <a:latin typeface="+mj-lt"/>
                <a:ea typeface="+mj-ea"/>
                <a:cs typeface="+mj-cs"/>
                <a:sym typeface="Gill Sans"/>
              </a:rPr>
              <a:t>datavizproject.com</a:t>
            </a:r>
            <a:r>
              <a:rPr kumimoji="0" lang="en-US" sz="1400" b="0" i="0" u="none" strike="noStrike" cap="none" spc="0" normalizeH="0" baseline="0" dirty="0">
                <a:ln>
                  <a:noFill/>
                </a:ln>
                <a:solidFill>
                  <a:srgbClr val="000000"/>
                </a:solidFill>
                <a:effectLst/>
                <a:uFillTx/>
                <a:latin typeface="+mj-lt"/>
                <a:ea typeface="+mj-ea"/>
                <a:cs typeface="+mj-cs"/>
                <a:sym typeface="Gill Sans"/>
              </a:rPr>
              <a:t>/#</a:t>
            </a:r>
          </a:p>
        </p:txBody>
      </p:sp>
      <p:sp>
        <p:nvSpPr>
          <p:cNvPr id="3" name="TextBox 2">
            <a:extLst>
              <a:ext uri="{FF2B5EF4-FFF2-40B4-BE49-F238E27FC236}">
                <a16:creationId xmlns:a16="http://schemas.microsoft.com/office/drawing/2014/main" id="{C6BC3329-5702-D4F9-0FC0-014720E089DE}"/>
              </a:ext>
            </a:extLst>
          </p:cNvPr>
          <p:cNvSpPr txBox="1"/>
          <p:nvPr/>
        </p:nvSpPr>
        <p:spPr>
          <a:xfrm>
            <a:off x="12137390" y="5437767"/>
            <a:ext cx="12185650" cy="19492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en-US" sz="6000" b="0" i="0" u="none" strike="noStrike" cap="none" spc="0" normalizeH="0" baseline="0" dirty="0">
                <a:ln>
                  <a:noFill/>
                </a:ln>
                <a:solidFill>
                  <a:srgbClr val="FF4013"/>
                </a:solidFill>
                <a:effectLst/>
                <a:uFillTx/>
                <a:latin typeface="+mj-lt"/>
                <a:ea typeface="+mj-ea"/>
                <a:cs typeface="+mj-cs"/>
                <a:sym typeface="Gill Sans"/>
              </a:rPr>
              <a:t>Low-level Bar Chart Tasks:</a:t>
            </a:r>
          </a:p>
          <a:p>
            <a:pPr marL="0" marR="0" indent="0" algn="l" defTabSz="825500" rtl="0" fontAlgn="auto" latinLnBrk="0" hangingPunct="0">
              <a:lnSpc>
                <a:spcPct val="100000"/>
              </a:lnSpc>
              <a:spcBef>
                <a:spcPts val="0"/>
              </a:spcBef>
              <a:spcAft>
                <a:spcPts val="0"/>
              </a:spcAft>
              <a:buClrTx/>
              <a:buSzTx/>
              <a:buFontTx/>
              <a:buNone/>
              <a:tabLst/>
            </a:pPr>
            <a:r>
              <a:rPr kumimoji="0" lang="en-US" sz="6000" b="0" i="0" u="none" strike="noStrike" cap="none" spc="0" normalizeH="0" baseline="0" dirty="0">
                <a:ln>
                  <a:noFill/>
                </a:ln>
                <a:solidFill>
                  <a:srgbClr val="FF4013"/>
                </a:solidFill>
                <a:effectLst/>
                <a:uFillTx/>
                <a:latin typeface="+mj-lt"/>
                <a:ea typeface="+mj-ea"/>
                <a:cs typeface="+mj-cs"/>
                <a:sym typeface="Gill Sans"/>
              </a:rPr>
              <a:t>	</a:t>
            </a:r>
            <a:r>
              <a:rPr kumimoji="0" lang="en-US" sz="6000" b="0" i="0" u="none" strike="noStrike" cap="none" spc="0" normalizeH="0" baseline="0" dirty="0">
                <a:ln>
                  <a:noFill/>
                </a:ln>
                <a:solidFill>
                  <a:schemeClr val="tx1"/>
                </a:solidFill>
                <a:effectLst/>
                <a:uFillTx/>
                <a:latin typeface="+mj-lt"/>
                <a:ea typeface="+mj-ea"/>
                <a:cs typeface="+mj-cs"/>
                <a:sym typeface="Gill Sans"/>
              </a:rPr>
              <a:t>- Comparisons across groups</a:t>
            </a:r>
          </a:p>
        </p:txBody>
      </p:sp>
    </p:spTree>
    <p:extLst>
      <p:ext uri="{BB962C8B-B14F-4D97-AF65-F5344CB8AC3E}">
        <p14:creationId xmlns:p14="http://schemas.microsoft.com/office/powerpoint/2010/main" val="2237704510"/>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8" name="In-class exercise"/>
          <p:cNvSpPr txBox="1">
            <a:spLocks noGrp="1"/>
          </p:cNvSpPr>
          <p:nvPr>
            <p:ph type="title"/>
          </p:nvPr>
        </p:nvSpPr>
        <p:spPr>
          <a:xfrm>
            <a:off x="1282700" y="4178300"/>
            <a:ext cx="21818600" cy="5359400"/>
          </a:xfrm>
          <a:prstGeom prst="rect">
            <a:avLst/>
          </a:prstGeom>
          <a:solidFill>
            <a:schemeClr val="accent2"/>
          </a:solidFill>
        </p:spPr>
        <p:txBody>
          <a:bodyPr/>
          <a:lstStyle>
            <a:lvl1pPr>
              <a:defRPr sz="14400" cap="small"/>
            </a:lvl1pPr>
          </a:lstStyle>
          <a:p>
            <a:r>
              <a:rPr lang="en-US" dirty="0">
                <a:solidFill>
                  <a:schemeClr val="bg1"/>
                </a:solidFill>
              </a:rPr>
              <a:t>Visualization Design Pipeline</a:t>
            </a:r>
            <a:endParaRPr dirty="0">
              <a:solidFill>
                <a:schemeClr val="bg1"/>
              </a:solidFill>
            </a:endParaRPr>
          </a:p>
        </p:txBody>
      </p:sp>
      <p:sp>
        <p:nvSpPr>
          <p:cNvPr id="589"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4</a:t>
            </a:fld>
            <a:endParaRPr kumimoji="0" sz="2400" b="0" i="0" u="none" strike="noStrike" kern="0" cap="none" spc="0" normalizeH="0" baseline="0" noProof="0">
              <a:ln>
                <a:noFill/>
              </a:ln>
              <a:solidFill>
                <a:srgbClr val="000000"/>
              </a:solidFill>
              <a:effectLst/>
              <a:uLnTx/>
              <a:uFillTx/>
              <a:latin typeface="Gill Sans"/>
              <a:sym typeface="Gill Sans"/>
            </a:endParaRPr>
          </a:p>
        </p:txBody>
      </p:sp>
    </p:spTree>
    <p:extLst>
      <p:ext uri="{BB962C8B-B14F-4D97-AF65-F5344CB8AC3E}">
        <p14:creationId xmlns:p14="http://schemas.microsoft.com/office/powerpoint/2010/main" val="35450939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BEBD3B82-3ACA-2E42-9168-1522B218652F}"/>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 (Low-level) Tasks &amp; Visual Encodings</a:t>
            </a:r>
          </a:p>
        </p:txBody>
      </p:sp>
      <p:sp>
        <p:nvSpPr>
          <p:cNvPr id="10" name="Text Placeholder 2">
            <a:extLst>
              <a:ext uri="{FF2B5EF4-FFF2-40B4-BE49-F238E27FC236}">
                <a16:creationId xmlns:a16="http://schemas.microsoft.com/office/drawing/2014/main" id="{35ED041A-6B22-334A-BAAC-BC6BC72C1D26}"/>
              </a:ext>
            </a:extLst>
          </p:cNvPr>
          <p:cNvSpPr txBox="1">
            <a:spLocks/>
          </p:cNvSpPr>
          <p:nvPr/>
        </p:nvSpPr>
        <p:spPr>
          <a:xfrm>
            <a:off x="9053945" y="6672119"/>
            <a:ext cx="6386948" cy="20724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t"/>
          <a:lstStyle>
            <a:lvl1pPr marL="10160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1pPr>
            <a:lvl2pPr marL="14605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2pPr>
            <a:lvl3pPr marL="19050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3pPr>
            <a:lvl4pPr marL="23495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4pPr>
            <a:lvl5pPr marL="27940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5pPr>
            <a:lvl6pPr marL="32512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6pPr>
            <a:lvl7pPr marL="36068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7pPr>
            <a:lvl8pPr marL="39624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8pPr>
            <a:lvl9pPr marL="43180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9pPr>
          </a:lstStyle>
          <a:p>
            <a:pPr marL="317500" indent="0" hangingPunct="1">
              <a:spcBef>
                <a:spcPts val="0"/>
              </a:spcBef>
              <a:buFontTx/>
              <a:buNone/>
            </a:pPr>
            <a:r>
              <a:rPr lang="en-US" sz="5400" b="1" dirty="0">
                <a:solidFill>
                  <a:schemeClr val="bg1"/>
                </a:solidFill>
              </a:rPr>
              <a:t>Validation</a:t>
            </a:r>
          </a:p>
        </p:txBody>
      </p:sp>
      <p:pic>
        <p:nvPicPr>
          <p:cNvPr id="3" name="Picture 2" descr="Chart&#10;&#10;Description automatically generated">
            <a:extLst>
              <a:ext uri="{FF2B5EF4-FFF2-40B4-BE49-F238E27FC236}">
                <a16:creationId xmlns:a16="http://schemas.microsoft.com/office/drawing/2014/main" id="{5ACD85D0-B4B3-FAC0-D930-C020911564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61387" y="3732599"/>
            <a:ext cx="8240767" cy="9804400"/>
          </a:xfrm>
          <a:prstGeom prst="rect">
            <a:avLst/>
          </a:prstGeom>
        </p:spPr>
      </p:pic>
      <p:sp>
        <p:nvSpPr>
          <p:cNvPr id="4" name="TextBox 3">
            <a:extLst>
              <a:ext uri="{FF2B5EF4-FFF2-40B4-BE49-F238E27FC236}">
                <a16:creationId xmlns:a16="http://schemas.microsoft.com/office/drawing/2014/main" id="{CEE66047-E2C2-D267-17A3-6D29F11A7874}"/>
              </a:ext>
            </a:extLst>
          </p:cNvPr>
          <p:cNvSpPr txBox="1"/>
          <p:nvPr/>
        </p:nvSpPr>
        <p:spPr>
          <a:xfrm>
            <a:off x="17316360" y="13374212"/>
            <a:ext cx="7067640" cy="31803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t">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en-US" sz="1400" b="0" i="0" u="none" strike="noStrike" cap="none" spc="0" normalizeH="0" baseline="0" dirty="0">
                <a:ln>
                  <a:noFill/>
                </a:ln>
                <a:solidFill>
                  <a:srgbClr val="000000"/>
                </a:solidFill>
                <a:effectLst/>
                <a:uFillTx/>
                <a:latin typeface="+mj-lt"/>
                <a:ea typeface="+mj-ea"/>
                <a:cs typeface="+mj-cs"/>
                <a:sym typeface="Gill Sans"/>
              </a:rPr>
              <a:t>https://</a:t>
            </a:r>
            <a:r>
              <a:rPr kumimoji="0" lang="en-US" sz="1400" b="0" i="0" u="none" strike="noStrike" cap="none" spc="0" normalizeH="0" baseline="0" dirty="0" err="1">
                <a:ln>
                  <a:noFill/>
                </a:ln>
                <a:solidFill>
                  <a:srgbClr val="000000"/>
                </a:solidFill>
                <a:effectLst/>
                <a:uFillTx/>
                <a:latin typeface="+mj-lt"/>
                <a:ea typeface="+mj-ea"/>
                <a:cs typeface="+mj-cs"/>
                <a:sym typeface="Gill Sans"/>
              </a:rPr>
              <a:t>informationisbeautiful.net</a:t>
            </a:r>
            <a:r>
              <a:rPr kumimoji="0" lang="en-US" sz="1400" b="0" i="0" u="none" strike="noStrike" cap="none" spc="0" normalizeH="0" baseline="0" dirty="0">
                <a:ln>
                  <a:noFill/>
                </a:ln>
                <a:solidFill>
                  <a:srgbClr val="000000"/>
                </a:solidFill>
                <a:effectLst/>
                <a:uFillTx/>
                <a:latin typeface="+mj-lt"/>
                <a:ea typeface="+mj-ea"/>
                <a:cs typeface="+mj-cs"/>
                <a:sym typeface="Gill Sans"/>
              </a:rPr>
              <a:t>/visualizations/what-can-we-do-personally-to-reduce-emissions/</a:t>
            </a:r>
          </a:p>
        </p:txBody>
      </p:sp>
      <p:sp>
        <p:nvSpPr>
          <p:cNvPr id="5" name="TextBox 4">
            <a:extLst>
              <a:ext uri="{FF2B5EF4-FFF2-40B4-BE49-F238E27FC236}">
                <a16:creationId xmlns:a16="http://schemas.microsoft.com/office/drawing/2014/main" id="{AA670646-B339-36AD-8E1C-F49FD60CDDA5}"/>
              </a:ext>
            </a:extLst>
          </p:cNvPr>
          <p:cNvSpPr txBox="1"/>
          <p:nvPr/>
        </p:nvSpPr>
        <p:spPr>
          <a:xfrm>
            <a:off x="11296142" y="5437767"/>
            <a:ext cx="12185650" cy="287258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en-US" sz="6000" b="0" i="0" u="none" strike="noStrike" cap="none" spc="0" normalizeH="0" baseline="0" dirty="0">
                <a:ln>
                  <a:noFill/>
                </a:ln>
                <a:solidFill>
                  <a:srgbClr val="FF4013"/>
                </a:solidFill>
                <a:effectLst/>
                <a:uFillTx/>
                <a:latin typeface="+mj-lt"/>
                <a:ea typeface="+mj-ea"/>
                <a:cs typeface="+mj-cs"/>
                <a:sym typeface="Gill Sans"/>
              </a:rPr>
              <a:t>What is the take-away from this chart?</a:t>
            </a:r>
          </a:p>
          <a:p>
            <a:pPr marL="0" marR="0" indent="0" algn="l" defTabSz="825500" rtl="0" fontAlgn="auto" latinLnBrk="0" hangingPunct="0">
              <a:lnSpc>
                <a:spcPct val="100000"/>
              </a:lnSpc>
              <a:spcBef>
                <a:spcPts val="0"/>
              </a:spcBef>
              <a:spcAft>
                <a:spcPts val="0"/>
              </a:spcAft>
              <a:buClrTx/>
              <a:buSzTx/>
              <a:buFontTx/>
              <a:buNone/>
              <a:tabLst/>
            </a:pPr>
            <a:endParaRPr lang="en-US" sz="6000" dirty="0">
              <a:solidFill>
                <a:srgbClr val="FF4013"/>
              </a:solidFill>
            </a:endParaRPr>
          </a:p>
          <a:p>
            <a:pPr marL="0" marR="0" indent="0" algn="l" defTabSz="825500" rtl="0" fontAlgn="auto" latinLnBrk="0" hangingPunct="0">
              <a:lnSpc>
                <a:spcPct val="100000"/>
              </a:lnSpc>
              <a:spcBef>
                <a:spcPts val="0"/>
              </a:spcBef>
              <a:spcAft>
                <a:spcPts val="0"/>
              </a:spcAft>
              <a:buClrTx/>
              <a:buSzTx/>
              <a:buFontTx/>
              <a:buNone/>
              <a:tabLst/>
            </a:pPr>
            <a:r>
              <a:rPr kumimoji="0" lang="en-US" sz="6000" b="0" i="0" u="none" strike="noStrike" cap="none" spc="0" normalizeH="0" baseline="0" dirty="0">
                <a:ln>
                  <a:noFill/>
                </a:ln>
                <a:solidFill>
                  <a:srgbClr val="FF4013"/>
                </a:solidFill>
                <a:effectLst/>
                <a:uFillTx/>
                <a:latin typeface="+mj-lt"/>
                <a:ea typeface="+mj-ea"/>
                <a:cs typeface="+mj-cs"/>
                <a:sym typeface="Gill Sans"/>
              </a:rPr>
              <a:t>What domain task might it support? </a:t>
            </a:r>
            <a:endParaRPr kumimoji="0" lang="en-US" sz="6000" b="0" i="0" u="none" strike="noStrike" cap="none" spc="0" normalizeH="0" baseline="0" dirty="0">
              <a:ln>
                <a:noFill/>
              </a:ln>
              <a:solidFill>
                <a:schemeClr val="tx1"/>
              </a:solidFill>
              <a:effectLst/>
              <a:uFillTx/>
              <a:latin typeface="+mj-lt"/>
              <a:ea typeface="+mj-ea"/>
              <a:cs typeface="+mj-cs"/>
              <a:sym typeface="Gill Sans"/>
            </a:endParaRPr>
          </a:p>
        </p:txBody>
      </p:sp>
    </p:spTree>
    <p:extLst>
      <p:ext uri="{BB962C8B-B14F-4D97-AF65-F5344CB8AC3E}">
        <p14:creationId xmlns:p14="http://schemas.microsoft.com/office/powerpoint/2010/main" val="1029523194"/>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BEBD3B82-3ACA-2E42-9168-1522B218652F}"/>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 (Low-level) Tasks &amp; Visual Encodings</a:t>
            </a:r>
          </a:p>
        </p:txBody>
      </p:sp>
      <p:pic>
        <p:nvPicPr>
          <p:cNvPr id="2052" name="Picture 4">
            <a:extLst>
              <a:ext uri="{FF2B5EF4-FFF2-40B4-BE49-F238E27FC236}">
                <a16:creationId xmlns:a16="http://schemas.microsoft.com/office/drawing/2014/main" id="{1555E7C3-F536-0CD0-063E-8067DAC8C9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9365"/>
          <a:stretch/>
        </p:blipFill>
        <p:spPr bwMode="auto">
          <a:xfrm>
            <a:off x="1426464" y="4700338"/>
            <a:ext cx="10439400" cy="841784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00C5E71-5CF7-D8B1-3CB8-A6F6E2C63147}"/>
              </a:ext>
            </a:extLst>
          </p:cNvPr>
          <p:cNvSpPr txBox="1"/>
          <p:nvPr/>
        </p:nvSpPr>
        <p:spPr>
          <a:xfrm>
            <a:off x="21651748" y="13215194"/>
            <a:ext cx="2141612" cy="31803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t">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en-US" sz="1400" b="0" i="0" u="none" strike="noStrike" cap="none" spc="0" normalizeH="0" baseline="0" dirty="0">
                <a:ln>
                  <a:noFill/>
                </a:ln>
                <a:solidFill>
                  <a:srgbClr val="000000"/>
                </a:solidFill>
                <a:effectLst/>
                <a:uFillTx/>
                <a:latin typeface="+mj-lt"/>
                <a:ea typeface="+mj-ea"/>
                <a:cs typeface="+mj-cs"/>
                <a:sym typeface="Gill Sans"/>
              </a:rPr>
              <a:t>https://</a:t>
            </a:r>
            <a:r>
              <a:rPr kumimoji="0" lang="en-US" sz="1400" b="0" i="0" u="none" strike="noStrike" cap="none" spc="0" normalizeH="0" baseline="0" dirty="0" err="1">
                <a:ln>
                  <a:noFill/>
                </a:ln>
                <a:solidFill>
                  <a:srgbClr val="000000"/>
                </a:solidFill>
                <a:effectLst/>
                <a:uFillTx/>
                <a:latin typeface="+mj-lt"/>
                <a:ea typeface="+mj-ea"/>
                <a:cs typeface="+mj-cs"/>
                <a:sym typeface="Gill Sans"/>
              </a:rPr>
              <a:t>datavizproject.com</a:t>
            </a:r>
            <a:r>
              <a:rPr kumimoji="0" lang="en-US" sz="1400" b="0" i="0" u="none" strike="noStrike" cap="none" spc="0" normalizeH="0" baseline="0" dirty="0">
                <a:ln>
                  <a:noFill/>
                </a:ln>
                <a:solidFill>
                  <a:srgbClr val="000000"/>
                </a:solidFill>
                <a:effectLst/>
                <a:uFillTx/>
                <a:latin typeface="+mj-lt"/>
                <a:ea typeface="+mj-ea"/>
                <a:cs typeface="+mj-cs"/>
                <a:sym typeface="Gill Sans"/>
              </a:rPr>
              <a:t>/#</a:t>
            </a:r>
          </a:p>
        </p:txBody>
      </p:sp>
      <p:sp>
        <p:nvSpPr>
          <p:cNvPr id="7" name="TextBox 6">
            <a:extLst>
              <a:ext uri="{FF2B5EF4-FFF2-40B4-BE49-F238E27FC236}">
                <a16:creationId xmlns:a16="http://schemas.microsoft.com/office/drawing/2014/main" id="{A10FC794-690D-DFC3-8410-21681A4DECE0}"/>
              </a:ext>
            </a:extLst>
          </p:cNvPr>
          <p:cNvSpPr txBox="1"/>
          <p:nvPr/>
        </p:nvSpPr>
        <p:spPr>
          <a:xfrm>
            <a:off x="12137390" y="5437767"/>
            <a:ext cx="12185650" cy="10259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en-US" sz="6000" b="0" i="0" u="none" strike="noStrike" cap="none" spc="0" normalizeH="0" baseline="0" dirty="0">
                <a:ln>
                  <a:noFill/>
                </a:ln>
                <a:solidFill>
                  <a:srgbClr val="FF4013"/>
                </a:solidFill>
                <a:effectLst/>
                <a:uFillTx/>
                <a:latin typeface="+mj-lt"/>
                <a:ea typeface="+mj-ea"/>
                <a:cs typeface="+mj-cs"/>
                <a:sym typeface="Gill Sans"/>
              </a:rPr>
              <a:t>What task(s) do line charts support? </a:t>
            </a:r>
          </a:p>
        </p:txBody>
      </p:sp>
    </p:spTree>
    <p:extLst>
      <p:ext uri="{BB962C8B-B14F-4D97-AF65-F5344CB8AC3E}">
        <p14:creationId xmlns:p14="http://schemas.microsoft.com/office/powerpoint/2010/main" val="4150796192"/>
      </p:ext>
    </p:ext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BEBD3B82-3ACA-2E42-9168-1522B218652F}"/>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 (Low-level) Tasks &amp; Visual Encodings</a:t>
            </a:r>
          </a:p>
        </p:txBody>
      </p:sp>
      <p:pic>
        <p:nvPicPr>
          <p:cNvPr id="2052" name="Picture 4">
            <a:extLst>
              <a:ext uri="{FF2B5EF4-FFF2-40B4-BE49-F238E27FC236}">
                <a16:creationId xmlns:a16="http://schemas.microsoft.com/office/drawing/2014/main" id="{1555E7C3-F536-0CD0-063E-8067DAC8C9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9365"/>
          <a:stretch/>
        </p:blipFill>
        <p:spPr bwMode="auto">
          <a:xfrm>
            <a:off x="1426464" y="4700338"/>
            <a:ext cx="10439400" cy="841784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AB927E77-D76E-B13D-956C-BC3BE13A1F23}"/>
              </a:ext>
            </a:extLst>
          </p:cNvPr>
          <p:cNvSpPr txBox="1"/>
          <p:nvPr/>
        </p:nvSpPr>
        <p:spPr>
          <a:xfrm>
            <a:off x="21651748" y="13215194"/>
            <a:ext cx="2141612" cy="31803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t">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en-US" sz="1400" b="0" i="0" u="none" strike="noStrike" cap="none" spc="0" normalizeH="0" baseline="0" dirty="0">
                <a:ln>
                  <a:noFill/>
                </a:ln>
                <a:solidFill>
                  <a:srgbClr val="000000"/>
                </a:solidFill>
                <a:effectLst/>
                <a:uFillTx/>
                <a:latin typeface="+mj-lt"/>
                <a:ea typeface="+mj-ea"/>
                <a:cs typeface="+mj-cs"/>
                <a:sym typeface="Gill Sans"/>
              </a:rPr>
              <a:t>https://</a:t>
            </a:r>
            <a:r>
              <a:rPr kumimoji="0" lang="en-US" sz="1400" b="0" i="0" u="none" strike="noStrike" cap="none" spc="0" normalizeH="0" baseline="0" dirty="0" err="1">
                <a:ln>
                  <a:noFill/>
                </a:ln>
                <a:solidFill>
                  <a:srgbClr val="000000"/>
                </a:solidFill>
                <a:effectLst/>
                <a:uFillTx/>
                <a:latin typeface="+mj-lt"/>
                <a:ea typeface="+mj-ea"/>
                <a:cs typeface="+mj-cs"/>
                <a:sym typeface="Gill Sans"/>
              </a:rPr>
              <a:t>datavizproject.com</a:t>
            </a:r>
            <a:r>
              <a:rPr kumimoji="0" lang="en-US" sz="1400" b="0" i="0" u="none" strike="noStrike" cap="none" spc="0" normalizeH="0" baseline="0" dirty="0">
                <a:ln>
                  <a:noFill/>
                </a:ln>
                <a:solidFill>
                  <a:srgbClr val="000000"/>
                </a:solidFill>
                <a:effectLst/>
                <a:uFillTx/>
                <a:latin typeface="+mj-lt"/>
                <a:ea typeface="+mj-ea"/>
                <a:cs typeface="+mj-cs"/>
                <a:sym typeface="Gill Sans"/>
              </a:rPr>
              <a:t>/#</a:t>
            </a:r>
          </a:p>
        </p:txBody>
      </p:sp>
      <p:sp>
        <p:nvSpPr>
          <p:cNvPr id="3" name="TextBox 2">
            <a:extLst>
              <a:ext uri="{FF2B5EF4-FFF2-40B4-BE49-F238E27FC236}">
                <a16:creationId xmlns:a16="http://schemas.microsoft.com/office/drawing/2014/main" id="{F1DC41CE-EDB2-3286-6323-ACB447BE4689}"/>
              </a:ext>
            </a:extLst>
          </p:cNvPr>
          <p:cNvSpPr txBox="1"/>
          <p:nvPr/>
        </p:nvSpPr>
        <p:spPr>
          <a:xfrm>
            <a:off x="12137390" y="5437767"/>
            <a:ext cx="12185650" cy="19492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en-US" sz="6000" b="0" i="0" u="none" strike="noStrike" cap="none" spc="0" normalizeH="0" baseline="0" dirty="0">
                <a:ln>
                  <a:noFill/>
                </a:ln>
                <a:solidFill>
                  <a:srgbClr val="FF4013"/>
                </a:solidFill>
                <a:effectLst/>
                <a:uFillTx/>
                <a:latin typeface="+mj-lt"/>
                <a:ea typeface="+mj-ea"/>
                <a:cs typeface="+mj-cs"/>
                <a:sym typeface="Gill Sans"/>
              </a:rPr>
              <a:t>Low-level Line Chart Tasks:</a:t>
            </a:r>
          </a:p>
          <a:p>
            <a:pPr marL="0" marR="0" indent="0" algn="l" defTabSz="825500" rtl="0" fontAlgn="auto" latinLnBrk="0" hangingPunct="0">
              <a:lnSpc>
                <a:spcPct val="100000"/>
              </a:lnSpc>
              <a:spcBef>
                <a:spcPts val="0"/>
              </a:spcBef>
              <a:spcAft>
                <a:spcPts val="0"/>
              </a:spcAft>
              <a:buClrTx/>
              <a:buSzTx/>
              <a:buFontTx/>
              <a:buNone/>
              <a:tabLst/>
            </a:pPr>
            <a:r>
              <a:rPr kumimoji="0" lang="en-US" sz="6000" b="0" i="0" u="none" strike="noStrike" cap="none" spc="0" normalizeH="0" baseline="0" dirty="0">
                <a:ln>
                  <a:noFill/>
                </a:ln>
                <a:solidFill>
                  <a:srgbClr val="FF4013"/>
                </a:solidFill>
                <a:effectLst/>
                <a:uFillTx/>
                <a:latin typeface="+mj-lt"/>
                <a:ea typeface="+mj-ea"/>
                <a:cs typeface="+mj-cs"/>
                <a:sym typeface="Gill Sans"/>
              </a:rPr>
              <a:t>	</a:t>
            </a:r>
            <a:r>
              <a:rPr kumimoji="0" lang="en-US" sz="6000" b="0" i="0" u="none" strike="noStrike" cap="none" spc="0" normalizeH="0" baseline="0" dirty="0">
                <a:ln>
                  <a:noFill/>
                </a:ln>
                <a:solidFill>
                  <a:schemeClr val="tx1"/>
                </a:solidFill>
                <a:effectLst/>
                <a:uFillTx/>
                <a:latin typeface="+mj-lt"/>
                <a:ea typeface="+mj-ea"/>
                <a:cs typeface="+mj-cs"/>
                <a:sym typeface="Gill Sans"/>
              </a:rPr>
              <a:t>- Trend over time</a:t>
            </a:r>
          </a:p>
        </p:txBody>
      </p:sp>
    </p:spTree>
    <p:extLst>
      <p:ext uri="{BB962C8B-B14F-4D97-AF65-F5344CB8AC3E}">
        <p14:creationId xmlns:p14="http://schemas.microsoft.com/office/powerpoint/2010/main" val="1470696460"/>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BEBD3B82-3ACA-2E42-9168-1522B218652F}"/>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 (Low-level) Tasks &amp; Visual Encodings</a:t>
            </a:r>
          </a:p>
        </p:txBody>
      </p:sp>
      <p:sp>
        <p:nvSpPr>
          <p:cNvPr id="4" name="TextBox 3">
            <a:extLst>
              <a:ext uri="{FF2B5EF4-FFF2-40B4-BE49-F238E27FC236}">
                <a16:creationId xmlns:a16="http://schemas.microsoft.com/office/drawing/2014/main" id="{CEE66047-E2C2-D267-17A3-6D29F11A7874}"/>
              </a:ext>
            </a:extLst>
          </p:cNvPr>
          <p:cNvSpPr txBox="1"/>
          <p:nvPr/>
        </p:nvSpPr>
        <p:spPr>
          <a:xfrm>
            <a:off x="17316360" y="13374212"/>
            <a:ext cx="6870471" cy="31803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t">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en-US" sz="1400" b="0" i="0" u="none" strike="noStrike" cap="none" spc="0" normalizeH="0" baseline="0" dirty="0">
                <a:ln>
                  <a:noFill/>
                </a:ln>
                <a:solidFill>
                  <a:srgbClr val="000000"/>
                </a:solidFill>
                <a:effectLst/>
                <a:uFillTx/>
                <a:latin typeface="+mj-lt"/>
                <a:ea typeface="+mj-ea"/>
                <a:cs typeface="+mj-cs"/>
                <a:sym typeface="Gill Sans"/>
              </a:rPr>
              <a:t>https://</a:t>
            </a:r>
            <a:r>
              <a:rPr kumimoji="0" lang="en-US" sz="1400" b="0" i="0" u="none" strike="noStrike" cap="none" spc="0" normalizeH="0" baseline="0" dirty="0" err="1">
                <a:ln>
                  <a:noFill/>
                </a:ln>
                <a:solidFill>
                  <a:srgbClr val="000000"/>
                </a:solidFill>
                <a:effectLst/>
                <a:uFillTx/>
                <a:latin typeface="+mj-lt"/>
                <a:ea typeface="+mj-ea"/>
                <a:cs typeface="+mj-cs"/>
                <a:sym typeface="Gill Sans"/>
              </a:rPr>
              <a:t>www.nytimes.com</a:t>
            </a:r>
            <a:r>
              <a:rPr kumimoji="0" lang="en-US" sz="1400" b="0" i="0" u="none" strike="noStrike" cap="none" spc="0" normalizeH="0" baseline="0" dirty="0">
                <a:ln>
                  <a:noFill/>
                </a:ln>
                <a:solidFill>
                  <a:srgbClr val="000000"/>
                </a:solidFill>
                <a:effectLst/>
                <a:uFillTx/>
                <a:latin typeface="+mj-lt"/>
                <a:ea typeface="+mj-ea"/>
                <a:cs typeface="+mj-cs"/>
                <a:sym typeface="Gill Sans"/>
              </a:rPr>
              <a:t>/2022/02/10/learning/whats-going-on-in-this-graph-feb-16-2022.html</a:t>
            </a:r>
          </a:p>
        </p:txBody>
      </p:sp>
      <p:pic>
        <p:nvPicPr>
          <p:cNvPr id="3" name="Picture 2" descr="Chart, line chart&#10;&#10;Description automatically generated">
            <a:extLst>
              <a:ext uri="{FF2B5EF4-FFF2-40B4-BE49-F238E27FC236}">
                <a16:creationId xmlns:a16="http://schemas.microsoft.com/office/drawing/2014/main" id="{8464FAE3-464F-F235-E961-FFCC636B98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8536" y="5211572"/>
            <a:ext cx="13122094" cy="6785356"/>
          </a:xfrm>
          <a:prstGeom prst="rect">
            <a:avLst/>
          </a:prstGeom>
        </p:spPr>
      </p:pic>
      <p:sp>
        <p:nvSpPr>
          <p:cNvPr id="8" name="TextBox 7">
            <a:extLst>
              <a:ext uri="{FF2B5EF4-FFF2-40B4-BE49-F238E27FC236}">
                <a16:creationId xmlns:a16="http://schemas.microsoft.com/office/drawing/2014/main" id="{F22D3504-2A56-DDF5-455D-5947C21DA1DB}"/>
              </a:ext>
            </a:extLst>
          </p:cNvPr>
          <p:cNvSpPr txBox="1"/>
          <p:nvPr/>
        </p:nvSpPr>
        <p:spPr>
          <a:xfrm>
            <a:off x="14337792" y="5437767"/>
            <a:ext cx="9144000" cy="471924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en-US" sz="6000" b="0" i="0" u="none" strike="noStrike" cap="none" spc="0" normalizeH="0" baseline="0" dirty="0">
                <a:ln>
                  <a:noFill/>
                </a:ln>
                <a:solidFill>
                  <a:srgbClr val="FF4013"/>
                </a:solidFill>
                <a:effectLst/>
                <a:uFillTx/>
                <a:latin typeface="+mj-lt"/>
                <a:ea typeface="+mj-ea"/>
                <a:cs typeface="+mj-cs"/>
                <a:sym typeface="Gill Sans"/>
              </a:rPr>
              <a:t>What is the take-away from this chart?</a:t>
            </a:r>
          </a:p>
          <a:p>
            <a:pPr marL="0" marR="0" indent="0" algn="l" defTabSz="825500" rtl="0" fontAlgn="auto" latinLnBrk="0" hangingPunct="0">
              <a:lnSpc>
                <a:spcPct val="100000"/>
              </a:lnSpc>
              <a:spcBef>
                <a:spcPts val="0"/>
              </a:spcBef>
              <a:spcAft>
                <a:spcPts val="0"/>
              </a:spcAft>
              <a:buClrTx/>
              <a:buSzTx/>
              <a:buFontTx/>
              <a:buNone/>
              <a:tabLst/>
            </a:pPr>
            <a:endParaRPr lang="en-US" sz="6000" dirty="0">
              <a:solidFill>
                <a:srgbClr val="FF4013"/>
              </a:solidFill>
            </a:endParaRPr>
          </a:p>
          <a:p>
            <a:pPr marL="0" marR="0" indent="0" algn="l" defTabSz="825500" rtl="0" fontAlgn="auto" latinLnBrk="0" hangingPunct="0">
              <a:lnSpc>
                <a:spcPct val="100000"/>
              </a:lnSpc>
              <a:spcBef>
                <a:spcPts val="0"/>
              </a:spcBef>
              <a:spcAft>
                <a:spcPts val="0"/>
              </a:spcAft>
              <a:buClrTx/>
              <a:buSzTx/>
              <a:buFontTx/>
              <a:buNone/>
              <a:tabLst/>
            </a:pPr>
            <a:r>
              <a:rPr kumimoji="0" lang="en-US" sz="6000" b="0" i="0" u="none" strike="noStrike" cap="none" spc="0" normalizeH="0" baseline="0" dirty="0">
                <a:ln>
                  <a:noFill/>
                </a:ln>
                <a:solidFill>
                  <a:srgbClr val="FF4013"/>
                </a:solidFill>
                <a:effectLst/>
                <a:uFillTx/>
                <a:latin typeface="+mj-lt"/>
                <a:ea typeface="+mj-ea"/>
                <a:cs typeface="+mj-cs"/>
                <a:sym typeface="Gill Sans"/>
              </a:rPr>
              <a:t>What domain task might it support? </a:t>
            </a:r>
            <a:endParaRPr kumimoji="0" lang="en-US" sz="6000" b="0" i="0" u="none" strike="noStrike" cap="none" spc="0" normalizeH="0" baseline="0" dirty="0">
              <a:ln>
                <a:noFill/>
              </a:ln>
              <a:solidFill>
                <a:schemeClr val="tx1"/>
              </a:solidFill>
              <a:effectLst/>
              <a:uFillTx/>
              <a:latin typeface="+mj-lt"/>
              <a:ea typeface="+mj-ea"/>
              <a:cs typeface="+mj-cs"/>
              <a:sym typeface="Gill Sans"/>
            </a:endParaRPr>
          </a:p>
        </p:txBody>
      </p:sp>
    </p:spTree>
    <p:extLst>
      <p:ext uri="{BB962C8B-B14F-4D97-AF65-F5344CB8AC3E}">
        <p14:creationId xmlns:p14="http://schemas.microsoft.com/office/powerpoint/2010/main" val="1443113390"/>
      </p:ext>
    </p:extLst>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BEBD3B82-3ACA-2E42-9168-1522B218652F}"/>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 (Low-level) Tasks &amp; Visual Encodings</a:t>
            </a:r>
          </a:p>
        </p:txBody>
      </p:sp>
      <p:pic>
        <p:nvPicPr>
          <p:cNvPr id="5122" name="Picture 2">
            <a:extLst>
              <a:ext uri="{FF2B5EF4-FFF2-40B4-BE49-F238E27FC236}">
                <a16:creationId xmlns:a16="http://schemas.microsoft.com/office/drawing/2014/main" id="{A52E6ED5-3AFF-3A2C-597E-27146683C5C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260" r="10442" b="9764"/>
          <a:stretch/>
        </p:blipFill>
        <p:spPr bwMode="auto">
          <a:xfrm>
            <a:off x="590640" y="3791300"/>
            <a:ext cx="11601360" cy="958291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3F2C342F-1A12-9650-5BD5-949FD4C522E5}"/>
              </a:ext>
            </a:extLst>
          </p:cNvPr>
          <p:cNvSpPr txBox="1"/>
          <p:nvPr/>
        </p:nvSpPr>
        <p:spPr>
          <a:xfrm>
            <a:off x="21651748" y="13215194"/>
            <a:ext cx="2141612" cy="31803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t">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en-US" sz="1400" b="0" i="0" u="none" strike="noStrike" cap="none" spc="0" normalizeH="0" baseline="0" dirty="0">
                <a:ln>
                  <a:noFill/>
                </a:ln>
                <a:solidFill>
                  <a:srgbClr val="000000"/>
                </a:solidFill>
                <a:effectLst/>
                <a:uFillTx/>
                <a:latin typeface="+mj-lt"/>
                <a:ea typeface="+mj-ea"/>
                <a:cs typeface="+mj-cs"/>
                <a:sym typeface="Gill Sans"/>
              </a:rPr>
              <a:t>https://</a:t>
            </a:r>
            <a:r>
              <a:rPr kumimoji="0" lang="en-US" sz="1400" b="0" i="0" u="none" strike="noStrike" cap="none" spc="0" normalizeH="0" baseline="0" dirty="0" err="1">
                <a:ln>
                  <a:noFill/>
                </a:ln>
                <a:solidFill>
                  <a:srgbClr val="000000"/>
                </a:solidFill>
                <a:effectLst/>
                <a:uFillTx/>
                <a:latin typeface="+mj-lt"/>
                <a:ea typeface="+mj-ea"/>
                <a:cs typeface="+mj-cs"/>
                <a:sym typeface="Gill Sans"/>
              </a:rPr>
              <a:t>datavizproject.com</a:t>
            </a:r>
            <a:r>
              <a:rPr kumimoji="0" lang="en-US" sz="1400" b="0" i="0" u="none" strike="noStrike" cap="none" spc="0" normalizeH="0" baseline="0" dirty="0">
                <a:ln>
                  <a:noFill/>
                </a:ln>
                <a:solidFill>
                  <a:srgbClr val="000000"/>
                </a:solidFill>
                <a:effectLst/>
                <a:uFillTx/>
                <a:latin typeface="+mj-lt"/>
                <a:ea typeface="+mj-ea"/>
                <a:cs typeface="+mj-cs"/>
                <a:sym typeface="Gill Sans"/>
              </a:rPr>
              <a:t>/#</a:t>
            </a:r>
          </a:p>
        </p:txBody>
      </p:sp>
      <p:sp>
        <p:nvSpPr>
          <p:cNvPr id="5" name="TextBox 4">
            <a:extLst>
              <a:ext uri="{FF2B5EF4-FFF2-40B4-BE49-F238E27FC236}">
                <a16:creationId xmlns:a16="http://schemas.microsoft.com/office/drawing/2014/main" id="{671F975E-FFBE-9418-A42D-9A9C5ADD4FB5}"/>
              </a:ext>
            </a:extLst>
          </p:cNvPr>
          <p:cNvSpPr txBox="1"/>
          <p:nvPr/>
        </p:nvSpPr>
        <p:spPr>
          <a:xfrm>
            <a:off x="12137390" y="5437767"/>
            <a:ext cx="12185650" cy="19492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en-US" sz="6000" b="0" i="0" u="none" strike="noStrike" cap="none" spc="0" normalizeH="0" baseline="0" dirty="0">
                <a:ln>
                  <a:noFill/>
                </a:ln>
                <a:solidFill>
                  <a:srgbClr val="FF4013"/>
                </a:solidFill>
                <a:effectLst/>
                <a:uFillTx/>
                <a:latin typeface="+mj-lt"/>
                <a:ea typeface="+mj-ea"/>
                <a:cs typeface="+mj-cs"/>
                <a:sym typeface="Gill Sans"/>
              </a:rPr>
              <a:t>What task(s) do parallel set charts support? </a:t>
            </a:r>
          </a:p>
        </p:txBody>
      </p:sp>
    </p:spTree>
    <p:extLst>
      <p:ext uri="{BB962C8B-B14F-4D97-AF65-F5344CB8AC3E}">
        <p14:creationId xmlns:p14="http://schemas.microsoft.com/office/powerpoint/2010/main" val="3642202825"/>
      </p:ext>
    </p:extLst>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BEBD3B82-3ACA-2E42-9168-1522B218652F}"/>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 (Low-level) Tasks &amp; Visual Encodings</a:t>
            </a:r>
          </a:p>
        </p:txBody>
      </p:sp>
      <p:sp>
        <p:nvSpPr>
          <p:cNvPr id="4" name="TextBox 3">
            <a:extLst>
              <a:ext uri="{FF2B5EF4-FFF2-40B4-BE49-F238E27FC236}">
                <a16:creationId xmlns:a16="http://schemas.microsoft.com/office/drawing/2014/main" id="{CEE66047-E2C2-D267-17A3-6D29F11A7874}"/>
              </a:ext>
            </a:extLst>
          </p:cNvPr>
          <p:cNvSpPr txBox="1"/>
          <p:nvPr/>
        </p:nvSpPr>
        <p:spPr>
          <a:xfrm>
            <a:off x="21651748" y="13215194"/>
            <a:ext cx="2141612" cy="31803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t">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en-US" sz="1400" b="0" i="0" u="none" strike="noStrike" cap="none" spc="0" normalizeH="0" baseline="0" dirty="0">
                <a:ln>
                  <a:noFill/>
                </a:ln>
                <a:solidFill>
                  <a:srgbClr val="000000"/>
                </a:solidFill>
                <a:effectLst/>
                <a:uFillTx/>
                <a:latin typeface="+mj-lt"/>
                <a:ea typeface="+mj-ea"/>
                <a:cs typeface="+mj-cs"/>
                <a:sym typeface="Gill Sans"/>
              </a:rPr>
              <a:t>https://</a:t>
            </a:r>
            <a:r>
              <a:rPr kumimoji="0" lang="en-US" sz="1400" b="0" i="0" u="none" strike="noStrike" cap="none" spc="0" normalizeH="0" baseline="0" dirty="0" err="1">
                <a:ln>
                  <a:noFill/>
                </a:ln>
                <a:solidFill>
                  <a:srgbClr val="000000"/>
                </a:solidFill>
                <a:effectLst/>
                <a:uFillTx/>
                <a:latin typeface="+mj-lt"/>
                <a:ea typeface="+mj-ea"/>
                <a:cs typeface="+mj-cs"/>
                <a:sym typeface="Gill Sans"/>
              </a:rPr>
              <a:t>datavizproject.com</a:t>
            </a:r>
            <a:r>
              <a:rPr kumimoji="0" lang="en-US" sz="1400" b="0" i="0" u="none" strike="noStrike" cap="none" spc="0" normalizeH="0" baseline="0" dirty="0">
                <a:ln>
                  <a:noFill/>
                </a:ln>
                <a:solidFill>
                  <a:srgbClr val="000000"/>
                </a:solidFill>
                <a:effectLst/>
                <a:uFillTx/>
                <a:latin typeface="+mj-lt"/>
                <a:ea typeface="+mj-ea"/>
                <a:cs typeface="+mj-cs"/>
                <a:sym typeface="Gill Sans"/>
              </a:rPr>
              <a:t>/#</a:t>
            </a:r>
          </a:p>
        </p:txBody>
      </p:sp>
      <p:pic>
        <p:nvPicPr>
          <p:cNvPr id="5122" name="Picture 2">
            <a:extLst>
              <a:ext uri="{FF2B5EF4-FFF2-40B4-BE49-F238E27FC236}">
                <a16:creationId xmlns:a16="http://schemas.microsoft.com/office/drawing/2014/main" id="{A52E6ED5-3AFF-3A2C-597E-27146683C5C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260" r="10442" b="9764"/>
          <a:stretch/>
        </p:blipFill>
        <p:spPr bwMode="auto">
          <a:xfrm>
            <a:off x="590640" y="3791300"/>
            <a:ext cx="11601360" cy="958291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FF0EED2D-1497-D341-22A4-983001E675D9}"/>
              </a:ext>
            </a:extLst>
          </p:cNvPr>
          <p:cNvSpPr txBox="1"/>
          <p:nvPr/>
        </p:nvSpPr>
        <p:spPr>
          <a:xfrm>
            <a:off x="12137390" y="5437767"/>
            <a:ext cx="12185650" cy="19492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en-US" sz="6000" b="0" i="0" u="none" strike="noStrike" cap="none" spc="0" normalizeH="0" baseline="0" dirty="0">
                <a:ln>
                  <a:noFill/>
                </a:ln>
                <a:solidFill>
                  <a:srgbClr val="FF4013"/>
                </a:solidFill>
                <a:effectLst/>
                <a:uFillTx/>
                <a:latin typeface="+mj-lt"/>
                <a:ea typeface="+mj-ea"/>
                <a:cs typeface="+mj-cs"/>
                <a:sym typeface="Gill Sans"/>
              </a:rPr>
              <a:t>Low-level Parallel Set Chart Tasks:</a:t>
            </a:r>
          </a:p>
          <a:p>
            <a:pPr marL="0" marR="0" indent="0" algn="l" defTabSz="825500" rtl="0" fontAlgn="auto" latinLnBrk="0" hangingPunct="0">
              <a:lnSpc>
                <a:spcPct val="100000"/>
              </a:lnSpc>
              <a:spcBef>
                <a:spcPts val="0"/>
              </a:spcBef>
              <a:spcAft>
                <a:spcPts val="0"/>
              </a:spcAft>
              <a:buClrTx/>
              <a:buSzTx/>
              <a:buFontTx/>
              <a:buNone/>
              <a:tabLst/>
            </a:pPr>
            <a:r>
              <a:rPr kumimoji="0" lang="en-US" sz="6000" b="0" i="0" u="none" strike="noStrike" cap="none" spc="0" normalizeH="0" baseline="0" dirty="0">
                <a:ln>
                  <a:noFill/>
                </a:ln>
                <a:solidFill>
                  <a:srgbClr val="FF4013"/>
                </a:solidFill>
                <a:effectLst/>
                <a:uFillTx/>
                <a:latin typeface="+mj-lt"/>
                <a:ea typeface="+mj-ea"/>
                <a:cs typeface="+mj-cs"/>
                <a:sym typeface="Gill Sans"/>
              </a:rPr>
              <a:t>	</a:t>
            </a:r>
            <a:r>
              <a:rPr kumimoji="0" lang="en-US" sz="6000" b="0" i="0" u="none" strike="noStrike" cap="none" spc="0" normalizeH="0" baseline="0" dirty="0">
                <a:ln>
                  <a:noFill/>
                </a:ln>
                <a:solidFill>
                  <a:schemeClr val="tx1"/>
                </a:solidFill>
                <a:effectLst/>
                <a:uFillTx/>
                <a:latin typeface="+mj-lt"/>
                <a:ea typeface="+mj-ea"/>
                <a:cs typeface="+mj-cs"/>
                <a:sym typeface="Gill Sans"/>
              </a:rPr>
              <a:t>- Movement between groups</a:t>
            </a:r>
          </a:p>
        </p:txBody>
      </p:sp>
    </p:spTree>
    <p:extLst>
      <p:ext uri="{BB962C8B-B14F-4D97-AF65-F5344CB8AC3E}">
        <p14:creationId xmlns:p14="http://schemas.microsoft.com/office/powerpoint/2010/main" val="2025464434"/>
      </p:ext>
    </p:extLst>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BEBD3B82-3ACA-2E42-9168-1522B218652F}"/>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 (Low-level) Tasks &amp; Visual Encodings</a:t>
            </a:r>
          </a:p>
        </p:txBody>
      </p:sp>
      <p:sp>
        <p:nvSpPr>
          <p:cNvPr id="4" name="TextBox 3">
            <a:extLst>
              <a:ext uri="{FF2B5EF4-FFF2-40B4-BE49-F238E27FC236}">
                <a16:creationId xmlns:a16="http://schemas.microsoft.com/office/drawing/2014/main" id="{CEE66047-E2C2-D267-17A3-6D29F11A7874}"/>
              </a:ext>
            </a:extLst>
          </p:cNvPr>
          <p:cNvSpPr txBox="1"/>
          <p:nvPr/>
        </p:nvSpPr>
        <p:spPr>
          <a:xfrm>
            <a:off x="16767720" y="13337636"/>
            <a:ext cx="7500451" cy="31803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t">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en-US" sz="1400" b="0" i="0" u="none" strike="noStrike" cap="none" spc="0" normalizeH="0" baseline="0" dirty="0">
                <a:ln>
                  <a:noFill/>
                </a:ln>
                <a:solidFill>
                  <a:srgbClr val="000000"/>
                </a:solidFill>
                <a:effectLst/>
                <a:uFillTx/>
                <a:latin typeface="+mj-lt"/>
                <a:ea typeface="+mj-ea"/>
                <a:cs typeface="+mj-cs"/>
                <a:sym typeface="Gill Sans"/>
              </a:rPr>
              <a:t>https://</a:t>
            </a:r>
            <a:r>
              <a:rPr kumimoji="0" lang="en-US" sz="1400" b="0" i="0" u="none" strike="noStrike" cap="none" spc="0" normalizeH="0" baseline="0" dirty="0" err="1">
                <a:ln>
                  <a:noFill/>
                </a:ln>
                <a:solidFill>
                  <a:srgbClr val="000000"/>
                </a:solidFill>
                <a:effectLst/>
                <a:uFillTx/>
                <a:latin typeface="+mj-lt"/>
                <a:ea typeface="+mj-ea"/>
                <a:cs typeface="+mj-cs"/>
                <a:sym typeface="Gill Sans"/>
              </a:rPr>
              <a:t>informationisbeautiful.net</a:t>
            </a:r>
            <a:r>
              <a:rPr kumimoji="0" lang="en-US" sz="1400" b="0" i="0" u="none" strike="noStrike" cap="none" spc="0" normalizeH="0" baseline="0" dirty="0">
                <a:ln>
                  <a:noFill/>
                </a:ln>
                <a:solidFill>
                  <a:srgbClr val="000000"/>
                </a:solidFill>
                <a:effectLst/>
                <a:uFillTx/>
                <a:latin typeface="+mj-lt"/>
                <a:ea typeface="+mj-ea"/>
                <a:cs typeface="+mj-cs"/>
                <a:sym typeface="Gill Sans"/>
              </a:rPr>
              <a:t>/visualizations/global-food-supply-where-does-all-the-worlds-food-go/</a:t>
            </a:r>
          </a:p>
        </p:txBody>
      </p:sp>
      <p:pic>
        <p:nvPicPr>
          <p:cNvPr id="5" name="Picture 4" descr="Diagram&#10;&#10;Description automatically generated">
            <a:extLst>
              <a:ext uri="{FF2B5EF4-FFF2-40B4-BE49-F238E27FC236}">
                <a16:creationId xmlns:a16="http://schemas.microsoft.com/office/drawing/2014/main" id="{A67324CA-E2BB-F24B-418F-1D7EB16B92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8368" y="3530502"/>
            <a:ext cx="11678380" cy="9807134"/>
          </a:xfrm>
          <a:prstGeom prst="rect">
            <a:avLst/>
          </a:prstGeom>
        </p:spPr>
      </p:pic>
      <p:sp>
        <p:nvSpPr>
          <p:cNvPr id="7" name="TextBox 6">
            <a:extLst>
              <a:ext uri="{FF2B5EF4-FFF2-40B4-BE49-F238E27FC236}">
                <a16:creationId xmlns:a16="http://schemas.microsoft.com/office/drawing/2014/main" id="{B5CC85C1-8CD5-9F23-5B4D-812112836723}"/>
              </a:ext>
            </a:extLst>
          </p:cNvPr>
          <p:cNvSpPr txBox="1"/>
          <p:nvPr/>
        </p:nvSpPr>
        <p:spPr>
          <a:xfrm>
            <a:off x="14337792" y="5437767"/>
            <a:ext cx="9144000" cy="471924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en-US" sz="6000" b="0" i="0" u="none" strike="noStrike" cap="none" spc="0" normalizeH="0" baseline="0" dirty="0">
                <a:ln>
                  <a:noFill/>
                </a:ln>
                <a:solidFill>
                  <a:srgbClr val="FF4013"/>
                </a:solidFill>
                <a:effectLst/>
                <a:uFillTx/>
                <a:latin typeface="+mj-lt"/>
                <a:ea typeface="+mj-ea"/>
                <a:cs typeface="+mj-cs"/>
                <a:sym typeface="Gill Sans"/>
              </a:rPr>
              <a:t>What is the take-away from this chart?</a:t>
            </a:r>
          </a:p>
          <a:p>
            <a:pPr marL="0" marR="0" indent="0" algn="l" defTabSz="825500" rtl="0" fontAlgn="auto" latinLnBrk="0" hangingPunct="0">
              <a:lnSpc>
                <a:spcPct val="100000"/>
              </a:lnSpc>
              <a:spcBef>
                <a:spcPts val="0"/>
              </a:spcBef>
              <a:spcAft>
                <a:spcPts val="0"/>
              </a:spcAft>
              <a:buClrTx/>
              <a:buSzTx/>
              <a:buFontTx/>
              <a:buNone/>
              <a:tabLst/>
            </a:pPr>
            <a:endParaRPr lang="en-US" sz="6000" dirty="0">
              <a:solidFill>
                <a:srgbClr val="FF4013"/>
              </a:solidFill>
            </a:endParaRPr>
          </a:p>
          <a:p>
            <a:pPr marL="0" marR="0" indent="0" algn="l" defTabSz="825500" rtl="0" fontAlgn="auto" latinLnBrk="0" hangingPunct="0">
              <a:lnSpc>
                <a:spcPct val="100000"/>
              </a:lnSpc>
              <a:spcBef>
                <a:spcPts val="0"/>
              </a:spcBef>
              <a:spcAft>
                <a:spcPts val="0"/>
              </a:spcAft>
              <a:buClrTx/>
              <a:buSzTx/>
              <a:buFontTx/>
              <a:buNone/>
              <a:tabLst/>
            </a:pPr>
            <a:r>
              <a:rPr kumimoji="0" lang="en-US" sz="6000" b="0" i="0" u="none" strike="noStrike" cap="none" spc="0" normalizeH="0" baseline="0" dirty="0">
                <a:ln>
                  <a:noFill/>
                </a:ln>
                <a:solidFill>
                  <a:srgbClr val="FF4013"/>
                </a:solidFill>
                <a:effectLst/>
                <a:uFillTx/>
                <a:latin typeface="+mj-lt"/>
                <a:ea typeface="+mj-ea"/>
                <a:cs typeface="+mj-cs"/>
                <a:sym typeface="Gill Sans"/>
              </a:rPr>
              <a:t>What domain task might it support? </a:t>
            </a:r>
            <a:endParaRPr kumimoji="0" lang="en-US" sz="6000" b="0" i="0" u="none" strike="noStrike" cap="none" spc="0" normalizeH="0" baseline="0" dirty="0">
              <a:ln>
                <a:noFill/>
              </a:ln>
              <a:solidFill>
                <a:schemeClr val="tx1"/>
              </a:solidFill>
              <a:effectLst/>
              <a:uFillTx/>
              <a:latin typeface="+mj-lt"/>
              <a:ea typeface="+mj-ea"/>
              <a:cs typeface="+mj-cs"/>
              <a:sym typeface="Gill Sans"/>
            </a:endParaRPr>
          </a:p>
        </p:txBody>
      </p:sp>
    </p:spTree>
    <p:extLst>
      <p:ext uri="{BB962C8B-B14F-4D97-AF65-F5344CB8AC3E}">
        <p14:creationId xmlns:p14="http://schemas.microsoft.com/office/powerpoint/2010/main" val="794713246"/>
      </p:ext>
    </p:extLst>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7DBFE57-BA8B-4697-BB16-374D0E633FFD}"/>
              </a:ext>
            </a:extLst>
          </p:cNvPr>
          <p:cNvSpPr>
            <a:spLocks noGrp="1"/>
          </p:cNvSpPr>
          <p:nvPr>
            <p:ph type="title"/>
          </p:nvPr>
        </p:nvSpPr>
        <p:spPr>
          <a:xfrm>
            <a:off x="2489199" y="4343399"/>
            <a:ext cx="20232255" cy="6241473"/>
          </a:xfrm>
        </p:spPr>
        <p:txBody>
          <a:bodyPr/>
          <a:lstStyle/>
          <a:p>
            <a:r>
              <a:rPr lang="en-US" dirty="0"/>
              <a:t>Let’s take a break! Stretch, go for a walk, be social </a:t>
            </a:r>
            <a:r>
              <a:rPr lang="en-US" dirty="0">
                <a:sym typeface="Wingdings" pitchFamily="2" charset="2"/>
              </a:rPr>
              <a:t> </a:t>
            </a:r>
            <a:br>
              <a:rPr lang="en-US" dirty="0"/>
            </a:br>
            <a:r>
              <a:rPr lang="en-US" dirty="0"/>
              <a:t>Be back here in 10 mins. </a:t>
            </a:r>
            <a:endParaRPr lang="en-US" dirty="0">
              <a:solidFill>
                <a:schemeClr val="tx2"/>
              </a:solidFill>
            </a:endParaRPr>
          </a:p>
        </p:txBody>
      </p:sp>
    </p:spTree>
    <p:extLst>
      <p:ext uri="{BB962C8B-B14F-4D97-AF65-F5344CB8AC3E}">
        <p14:creationId xmlns:p14="http://schemas.microsoft.com/office/powerpoint/2010/main" val="3622623682"/>
      </p:ext>
    </p:extLst>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8" name="In-class exercise"/>
          <p:cNvSpPr txBox="1">
            <a:spLocks noGrp="1"/>
          </p:cNvSpPr>
          <p:nvPr>
            <p:ph type="title"/>
          </p:nvPr>
        </p:nvSpPr>
        <p:spPr>
          <a:xfrm>
            <a:off x="1282700" y="4178300"/>
            <a:ext cx="21818600" cy="5359400"/>
          </a:xfrm>
          <a:prstGeom prst="rect">
            <a:avLst/>
          </a:prstGeom>
          <a:solidFill>
            <a:schemeClr val="accent2"/>
          </a:solidFill>
        </p:spPr>
        <p:txBody>
          <a:bodyPr/>
          <a:lstStyle>
            <a:lvl1pPr>
              <a:defRPr sz="14400" cap="small"/>
            </a:lvl1pPr>
          </a:lstStyle>
          <a:p>
            <a:r>
              <a:rPr lang="en-US" dirty="0">
                <a:solidFill>
                  <a:schemeClr val="bg1"/>
                </a:solidFill>
              </a:rPr>
              <a:t>Finish ic-01</a:t>
            </a:r>
            <a:endParaRPr dirty="0">
              <a:solidFill>
                <a:schemeClr val="bg1"/>
              </a:solidFill>
            </a:endParaRPr>
          </a:p>
        </p:txBody>
      </p:sp>
      <p:sp>
        <p:nvSpPr>
          <p:cNvPr id="589"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48</a:t>
            </a:fld>
            <a:endParaRPr kumimoji="0" sz="2400" b="0" i="0" u="none" strike="noStrike" kern="0" cap="none" spc="0" normalizeH="0" baseline="0" noProof="0">
              <a:ln>
                <a:noFill/>
              </a:ln>
              <a:solidFill>
                <a:srgbClr val="000000"/>
              </a:solidFill>
              <a:effectLst/>
              <a:uLnTx/>
              <a:uFillTx/>
              <a:latin typeface="Gill Sans"/>
              <a:sym typeface="Gill Sans"/>
            </a:endParaRPr>
          </a:p>
        </p:txBody>
      </p:sp>
    </p:spTree>
    <p:extLst>
      <p:ext uri="{BB962C8B-B14F-4D97-AF65-F5344CB8AC3E}">
        <p14:creationId xmlns:p14="http://schemas.microsoft.com/office/powerpoint/2010/main" val="16716353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49</a:t>
            </a:fld>
            <a:endParaRPr/>
          </a:p>
        </p:txBody>
      </p:sp>
      <p:sp>
        <p:nvSpPr>
          <p:cNvPr id="4" name="Title 2">
            <a:extLst>
              <a:ext uri="{FF2B5EF4-FFF2-40B4-BE49-F238E27FC236}">
                <a16:creationId xmlns:a16="http://schemas.microsoft.com/office/drawing/2014/main" id="{47020653-28A2-E845-B388-3F266938BE53}"/>
              </a:ext>
            </a:extLst>
          </p:cNvPr>
          <p:cNvSpPr txBox="1">
            <a:spLocks/>
          </p:cNvSpPr>
          <p:nvPr/>
        </p:nvSpPr>
        <p:spPr>
          <a:xfrm>
            <a:off x="0" y="0"/>
            <a:ext cx="24384000" cy="3441700"/>
          </a:xfrm>
          <a:prstGeom prst="rect">
            <a:avLst/>
          </a:prstGeom>
          <a:solidFill>
            <a:srgbClr val="80A7A7"/>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lvl="0" hangingPunct="1"/>
            <a:r>
              <a:rPr lang="en-US" dirty="0">
                <a:solidFill>
                  <a:schemeClr val="bg1"/>
                </a:solidFill>
              </a:rPr>
              <a:t>Summary</a:t>
            </a:r>
            <a:endParaRPr kumimoji="0" lang="en-US" sz="11600" b="0" i="0" u="none" strike="noStrike" kern="0" cap="none" spc="0" normalizeH="0" baseline="0" noProof="0" dirty="0">
              <a:ln>
                <a:noFill/>
              </a:ln>
              <a:solidFill>
                <a:srgbClr val="FFFFFF"/>
              </a:solidFill>
              <a:effectLst/>
              <a:uLnTx/>
              <a:uFillTx/>
              <a:latin typeface="Gill Sans"/>
              <a:cs typeface="Gill Sans"/>
              <a:sym typeface="Gill Sans"/>
            </a:endParaRPr>
          </a:p>
        </p:txBody>
      </p:sp>
      <p:sp>
        <p:nvSpPr>
          <p:cNvPr id="3" name="TextBox 2">
            <a:extLst>
              <a:ext uri="{FF2B5EF4-FFF2-40B4-BE49-F238E27FC236}">
                <a16:creationId xmlns:a16="http://schemas.microsoft.com/office/drawing/2014/main" id="{874DF3B3-E882-584F-9004-F5B32944FE96}"/>
              </a:ext>
            </a:extLst>
          </p:cNvPr>
          <p:cNvSpPr txBox="1"/>
          <p:nvPr/>
        </p:nvSpPr>
        <p:spPr>
          <a:xfrm>
            <a:off x="956938" y="3840368"/>
            <a:ext cx="21875353" cy="268791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p>
            <a:pPr marR="0" algn="l" defTabSz="825500" rtl="0" fontAlgn="auto" latinLnBrk="0" hangingPunct="0">
              <a:lnSpc>
                <a:spcPct val="100000"/>
              </a:lnSpc>
              <a:spcBef>
                <a:spcPts val="0"/>
              </a:spcBef>
              <a:spcAft>
                <a:spcPts val="0"/>
              </a:spcAft>
              <a:buClrTx/>
              <a:buSzTx/>
              <a:tabLst/>
            </a:pPr>
            <a:r>
              <a:rPr kumimoji="0" lang="en-US" b="1" i="0" u="none" strike="noStrike" cap="none" spc="0" normalizeH="0" baseline="0" dirty="0">
                <a:ln>
                  <a:noFill/>
                </a:ln>
                <a:solidFill>
                  <a:srgbClr val="000000"/>
                </a:solidFill>
                <a:effectLst/>
                <a:uFillTx/>
                <a:latin typeface="+mj-lt"/>
                <a:ea typeface="+mj-ea"/>
                <a:cs typeface="+mj-cs"/>
                <a:sym typeface="Gill Sans"/>
              </a:rPr>
              <a:t>Today we:</a:t>
            </a:r>
          </a:p>
          <a:p>
            <a:pPr marL="685800" indent="-685800" algn="l">
              <a:buFont typeface="Arial" panose="020B0604020202020204" pitchFamily="34" charset="0"/>
              <a:buChar char="•"/>
            </a:pPr>
            <a:r>
              <a:rPr lang="en-US" dirty="0"/>
              <a:t>Reviewed Visualization Design Pipeline</a:t>
            </a:r>
          </a:p>
          <a:p>
            <a:pPr marL="685800" indent="-685800" algn="l">
              <a:buFont typeface="Arial" panose="020B0604020202020204" pitchFamily="34" charset="0"/>
              <a:buChar char="•"/>
            </a:pPr>
            <a:r>
              <a:rPr lang="en-US" dirty="0"/>
              <a:t>Finished ic-01</a:t>
            </a:r>
          </a:p>
        </p:txBody>
      </p:sp>
      <p:sp>
        <p:nvSpPr>
          <p:cNvPr id="5" name="TextBox 4">
            <a:extLst>
              <a:ext uri="{FF2B5EF4-FFF2-40B4-BE49-F238E27FC236}">
                <a16:creationId xmlns:a16="http://schemas.microsoft.com/office/drawing/2014/main" id="{7AA3531F-DCFB-EA41-9D38-3A73CA65DD91}"/>
              </a:ext>
            </a:extLst>
          </p:cNvPr>
          <p:cNvSpPr txBox="1"/>
          <p:nvPr/>
        </p:nvSpPr>
        <p:spPr>
          <a:xfrm>
            <a:off x="956937" y="7187718"/>
            <a:ext cx="21875353" cy="9643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p>
            <a:pPr marR="0" algn="l" defTabSz="825500" rtl="0" fontAlgn="auto" latinLnBrk="0" hangingPunct="0">
              <a:lnSpc>
                <a:spcPct val="100000"/>
              </a:lnSpc>
              <a:spcBef>
                <a:spcPts val="0"/>
              </a:spcBef>
              <a:spcAft>
                <a:spcPts val="0"/>
              </a:spcAft>
              <a:buClrTx/>
              <a:buSzTx/>
              <a:tabLst/>
            </a:pPr>
            <a:r>
              <a:rPr lang="en-US" b="1" dirty="0"/>
              <a:t>ic-01 is DUE today. </a:t>
            </a:r>
            <a:endParaRPr lang="en-US" dirty="0"/>
          </a:p>
        </p:txBody>
      </p:sp>
      <p:sp>
        <p:nvSpPr>
          <p:cNvPr id="6" name="TextBox 5">
            <a:extLst>
              <a:ext uri="{FF2B5EF4-FFF2-40B4-BE49-F238E27FC236}">
                <a16:creationId xmlns:a16="http://schemas.microsoft.com/office/drawing/2014/main" id="{925FCB96-1FE9-CD47-98A3-8655A3CCD539}"/>
              </a:ext>
            </a:extLst>
          </p:cNvPr>
          <p:cNvSpPr txBox="1"/>
          <p:nvPr/>
        </p:nvSpPr>
        <p:spPr>
          <a:xfrm>
            <a:off x="956936" y="8811520"/>
            <a:ext cx="21875353" cy="9643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p>
            <a:pPr marR="0" algn="l" defTabSz="825500" rtl="0" fontAlgn="auto" latinLnBrk="0" hangingPunct="0">
              <a:lnSpc>
                <a:spcPct val="100000"/>
              </a:lnSpc>
              <a:spcBef>
                <a:spcPts val="0"/>
              </a:spcBef>
              <a:spcAft>
                <a:spcPts val="0"/>
              </a:spcAft>
              <a:buClrTx/>
              <a:buSzTx/>
              <a:tabLst/>
            </a:pPr>
            <a:r>
              <a:rPr lang="en-US" b="1" dirty="0"/>
              <a:t>hw-01 is OUT today. </a:t>
            </a:r>
            <a:endParaRPr lang="en-US" dirty="0"/>
          </a:p>
        </p:txBody>
      </p:sp>
    </p:spTree>
    <p:extLst>
      <p:ext uri="{BB962C8B-B14F-4D97-AF65-F5344CB8AC3E}">
        <p14:creationId xmlns:p14="http://schemas.microsoft.com/office/powerpoint/2010/main" val="24962643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BEBD3B82-3ACA-2E42-9168-1522B218652F}"/>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err="1">
                <a:solidFill>
                  <a:schemeClr val="bg1"/>
                </a:solidFill>
              </a:rPr>
              <a:t>Munzner’s</a:t>
            </a:r>
            <a:r>
              <a:rPr lang="en-US" dirty="0">
                <a:solidFill>
                  <a:schemeClr val="bg1"/>
                </a:solidFill>
              </a:rPr>
              <a:t> Nested Model</a:t>
            </a:r>
          </a:p>
        </p:txBody>
      </p:sp>
      <p:sp>
        <p:nvSpPr>
          <p:cNvPr id="10" name="Text Placeholder 2">
            <a:extLst>
              <a:ext uri="{FF2B5EF4-FFF2-40B4-BE49-F238E27FC236}">
                <a16:creationId xmlns:a16="http://schemas.microsoft.com/office/drawing/2014/main" id="{35ED041A-6B22-334A-BAAC-BC6BC72C1D26}"/>
              </a:ext>
            </a:extLst>
          </p:cNvPr>
          <p:cNvSpPr txBox="1">
            <a:spLocks/>
          </p:cNvSpPr>
          <p:nvPr/>
        </p:nvSpPr>
        <p:spPr>
          <a:xfrm>
            <a:off x="9053945" y="6672119"/>
            <a:ext cx="6386948" cy="20724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t"/>
          <a:lstStyle>
            <a:lvl1pPr marL="10160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1pPr>
            <a:lvl2pPr marL="14605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2pPr>
            <a:lvl3pPr marL="19050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3pPr>
            <a:lvl4pPr marL="23495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4pPr>
            <a:lvl5pPr marL="27940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5pPr>
            <a:lvl6pPr marL="32512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6pPr>
            <a:lvl7pPr marL="36068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7pPr>
            <a:lvl8pPr marL="39624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8pPr>
            <a:lvl9pPr marL="43180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9pPr>
          </a:lstStyle>
          <a:p>
            <a:pPr marL="317500" indent="0" hangingPunct="1">
              <a:spcBef>
                <a:spcPts val="0"/>
              </a:spcBef>
              <a:buFontTx/>
              <a:buNone/>
            </a:pPr>
            <a:r>
              <a:rPr lang="en-US" sz="5400" b="1" dirty="0">
                <a:solidFill>
                  <a:schemeClr val="bg1"/>
                </a:solidFill>
              </a:rPr>
              <a:t>Validation</a:t>
            </a:r>
          </a:p>
        </p:txBody>
      </p:sp>
      <p:pic>
        <p:nvPicPr>
          <p:cNvPr id="18" name="Picture 17" descr="Diagram&#10;&#10;Description automatically generated with low confidence">
            <a:extLst>
              <a:ext uri="{FF2B5EF4-FFF2-40B4-BE49-F238E27FC236}">
                <a16:creationId xmlns:a16="http://schemas.microsoft.com/office/drawing/2014/main" id="{877294A9-83DB-734B-98B6-FBA58CF3E3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3827" y="4364469"/>
            <a:ext cx="13591726" cy="8760116"/>
          </a:xfrm>
          <a:prstGeom prst="rect">
            <a:avLst/>
          </a:prstGeom>
        </p:spPr>
      </p:pic>
      <p:sp>
        <p:nvSpPr>
          <p:cNvPr id="25" name="Text Placeholder 2">
            <a:extLst>
              <a:ext uri="{FF2B5EF4-FFF2-40B4-BE49-F238E27FC236}">
                <a16:creationId xmlns:a16="http://schemas.microsoft.com/office/drawing/2014/main" id="{D3D30981-4C5F-B748-9879-D94E54769B0E}"/>
              </a:ext>
            </a:extLst>
          </p:cNvPr>
          <p:cNvSpPr>
            <a:spLocks noGrp="1"/>
          </p:cNvSpPr>
          <p:nvPr>
            <p:ph type="body" sz="half" idx="1"/>
          </p:nvPr>
        </p:nvSpPr>
        <p:spPr>
          <a:xfrm>
            <a:off x="3853870" y="4184357"/>
            <a:ext cx="6511639" cy="1112408"/>
          </a:xfrm>
        </p:spPr>
        <p:txBody>
          <a:bodyPr anchor="t"/>
          <a:lstStyle/>
          <a:p>
            <a:pPr marL="317500" indent="0" algn="ctr">
              <a:spcBef>
                <a:spcPts val="0"/>
              </a:spcBef>
              <a:buNone/>
            </a:pPr>
            <a:r>
              <a:rPr lang="en-US" sz="5400" b="1" dirty="0">
                <a:solidFill>
                  <a:schemeClr val="tx1"/>
                </a:solidFill>
              </a:rPr>
              <a:t>Nested Model</a:t>
            </a:r>
          </a:p>
        </p:txBody>
      </p:sp>
    </p:spTree>
    <p:extLst>
      <p:ext uri="{BB962C8B-B14F-4D97-AF65-F5344CB8AC3E}">
        <p14:creationId xmlns:p14="http://schemas.microsoft.com/office/powerpoint/2010/main" val="2951867759"/>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BEBD3B82-3ACA-2E42-9168-1522B218652F}"/>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Understanding a Domain Situation</a:t>
            </a:r>
          </a:p>
        </p:txBody>
      </p:sp>
      <p:graphicFrame>
        <p:nvGraphicFramePr>
          <p:cNvPr id="2" name="Diagram 1">
            <a:extLst>
              <a:ext uri="{FF2B5EF4-FFF2-40B4-BE49-F238E27FC236}">
                <a16:creationId xmlns:a16="http://schemas.microsoft.com/office/drawing/2014/main" id="{A41DE5B4-123F-CE4A-B225-5FEEF7D38DDE}"/>
              </a:ext>
            </a:extLst>
          </p:cNvPr>
          <p:cNvGraphicFramePr/>
          <p:nvPr>
            <p:extLst>
              <p:ext uri="{D42A27DB-BD31-4B8C-83A1-F6EECF244321}">
                <p14:modId xmlns:p14="http://schemas.microsoft.com/office/powerpoint/2010/main" val="1265199912"/>
              </p:ext>
            </p:extLst>
          </p:nvPr>
        </p:nvGraphicFramePr>
        <p:xfrm>
          <a:off x="4826000" y="3682505"/>
          <a:ext cx="15168880" cy="989595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68957734"/>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BEBD3B82-3ACA-2E42-9168-1522B218652F}"/>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Understanding Data / Task</a:t>
            </a:r>
          </a:p>
        </p:txBody>
      </p:sp>
      <p:graphicFrame>
        <p:nvGraphicFramePr>
          <p:cNvPr id="2" name="Diagram 1">
            <a:extLst>
              <a:ext uri="{FF2B5EF4-FFF2-40B4-BE49-F238E27FC236}">
                <a16:creationId xmlns:a16="http://schemas.microsoft.com/office/drawing/2014/main" id="{A41DE5B4-123F-CE4A-B225-5FEEF7D38DDE}"/>
              </a:ext>
            </a:extLst>
          </p:cNvPr>
          <p:cNvGraphicFramePr/>
          <p:nvPr>
            <p:extLst>
              <p:ext uri="{D42A27DB-BD31-4B8C-83A1-F6EECF244321}">
                <p14:modId xmlns:p14="http://schemas.microsoft.com/office/powerpoint/2010/main" val="2008096081"/>
              </p:ext>
            </p:extLst>
          </p:nvPr>
        </p:nvGraphicFramePr>
        <p:xfrm>
          <a:off x="4826000" y="3682505"/>
          <a:ext cx="15168880" cy="989595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01310029"/>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BEBD3B82-3ACA-2E42-9168-1522B218652F}"/>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Visual Encoding / Interaction Idiom</a:t>
            </a:r>
          </a:p>
        </p:txBody>
      </p:sp>
      <p:graphicFrame>
        <p:nvGraphicFramePr>
          <p:cNvPr id="3" name="Diagram 2">
            <a:extLst>
              <a:ext uri="{FF2B5EF4-FFF2-40B4-BE49-F238E27FC236}">
                <a16:creationId xmlns:a16="http://schemas.microsoft.com/office/drawing/2014/main" id="{31A69785-FE01-F34A-B4EF-226AC66192C2}"/>
              </a:ext>
            </a:extLst>
          </p:cNvPr>
          <p:cNvGraphicFramePr/>
          <p:nvPr>
            <p:extLst>
              <p:ext uri="{D42A27DB-BD31-4B8C-83A1-F6EECF244321}">
                <p14:modId xmlns:p14="http://schemas.microsoft.com/office/powerpoint/2010/main" val="3419124238"/>
              </p:ext>
            </p:extLst>
          </p:nvPr>
        </p:nvGraphicFramePr>
        <p:xfrm>
          <a:off x="335280" y="3840480"/>
          <a:ext cx="24048720" cy="9296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29700605"/>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BEBD3B82-3ACA-2E42-9168-1522B218652F}"/>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Algorithm</a:t>
            </a:r>
          </a:p>
        </p:txBody>
      </p:sp>
      <p:graphicFrame>
        <p:nvGraphicFramePr>
          <p:cNvPr id="2" name="Diagram 1">
            <a:extLst>
              <a:ext uri="{FF2B5EF4-FFF2-40B4-BE49-F238E27FC236}">
                <a16:creationId xmlns:a16="http://schemas.microsoft.com/office/drawing/2014/main" id="{5B0892D8-BA63-C74E-A0AA-9B5DA20D2B04}"/>
              </a:ext>
            </a:extLst>
          </p:cNvPr>
          <p:cNvGraphicFramePr/>
          <p:nvPr>
            <p:extLst>
              <p:ext uri="{D42A27DB-BD31-4B8C-83A1-F6EECF244321}">
                <p14:modId xmlns:p14="http://schemas.microsoft.com/office/powerpoint/2010/main" val="399075705"/>
              </p:ext>
            </p:extLst>
          </p:nvPr>
        </p:nvGraphicFramePr>
        <p:xfrm>
          <a:off x="1127760" y="3441700"/>
          <a:ext cx="22646640" cy="883496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432160362"/>
      </p:ext>
    </p:extLst>
  </p:cSld>
  <p:clrMapOvr>
    <a:masterClrMapping/>
  </p:clrMapOvr>
  <p:transition spd="med"/>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2.png"/></Relationships>
</file>

<file path=ppt/theme/_rels/theme3.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New_Template8">
  <a:themeElements>
    <a:clrScheme name="New_Template8">
      <a:dk1>
        <a:srgbClr val="000000"/>
      </a:dk1>
      <a:lt1>
        <a:srgbClr val="FFFFFF"/>
      </a:lt1>
      <a:dk2>
        <a:srgbClr val="5B5854"/>
      </a:dk2>
      <a:lt2>
        <a:srgbClr val="C9C3BA"/>
      </a:lt2>
      <a:accent1>
        <a:srgbClr val="708CA5"/>
      </a:accent1>
      <a:accent2>
        <a:srgbClr val="80A7A7"/>
      </a:accent2>
      <a:accent3>
        <a:srgbClr val="98A66D"/>
      </a:accent3>
      <a:accent4>
        <a:srgbClr val="CF9E5B"/>
      </a:accent4>
      <a:accent5>
        <a:srgbClr val="C87C6D"/>
      </a:accent5>
      <a:accent6>
        <a:srgbClr val="837B9A"/>
      </a:accent6>
      <a:hlink>
        <a:srgbClr val="0000FF"/>
      </a:hlink>
      <a:folHlink>
        <a:srgbClr val="FF00FF"/>
      </a:folHlink>
    </a:clrScheme>
    <a:fontScheme name="New_Template8">
      <a:majorFont>
        <a:latin typeface="Gill Sans"/>
        <a:ea typeface="Gill Sans"/>
        <a:cs typeface="Gill Sans"/>
      </a:majorFont>
      <a:minorFont>
        <a:latin typeface="Futura"/>
        <a:ea typeface="Futura"/>
        <a:cs typeface="Futura"/>
      </a:minorFont>
    </a:fontScheme>
    <a:fmtScheme name="New_Template8">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5">
              <a:alpha val="75000"/>
            </a:schemeClr>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t">
        <a:spAutoFit/>
      </a:bodyPr>
      <a:lstStyle>
        <a:defPPr marL="0" marR="0" indent="0" algn="ctr" defTabSz="8255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mj-lt"/>
            <a:ea typeface="+mj-ea"/>
            <a:cs typeface="+mj-c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5_New_Template8">
  <a:themeElements>
    <a:clrScheme name="New_Template8">
      <a:dk1>
        <a:srgbClr val="000000"/>
      </a:dk1>
      <a:lt1>
        <a:srgbClr val="FFFFFF"/>
      </a:lt1>
      <a:dk2>
        <a:srgbClr val="5B5854"/>
      </a:dk2>
      <a:lt2>
        <a:srgbClr val="C9C3BA"/>
      </a:lt2>
      <a:accent1>
        <a:srgbClr val="708CA5"/>
      </a:accent1>
      <a:accent2>
        <a:srgbClr val="80A7A7"/>
      </a:accent2>
      <a:accent3>
        <a:srgbClr val="98A66D"/>
      </a:accent3>
      <a:accent4>
        <a:srgbClr val="CF9E5B"/>
      </a:accent4>
      <a:accent5>
        <a:srgbClr val="C87C6D"/>
      </a:accent5>
      <a:accent6>
        <a:srgbClr val="837B9A"/>
      </a:accent6>
      <a:hlink>
        <a:srgbClr val="0000FF"/>
      </a:hlink>
      <a:folHlink>
        <a:srgbClr val="FF00FF"/>
      </a:folHlink>
    </a:clrScheme>
    <a:fontScheme name="New_Template8">
      <a:majorFont>
        <a:latin typeface="Gill Sans"/>
        <a:ea typeface="Gill Sans"/>
        <a:cs typeface="Gill Sans"/>
      </a:majorFont>
      <a:minorFont>
        <a:latin typeface="Gill Sans"/>
        <a:ea typeface="Gill Sans"/>
        <a:cs typeface="Gill Sans"/>
      </a:minorFont>
    </a:fontScheme>
    <a:fmtScheme name="New_Template8">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5">
              <a:alpha val="75000"/>
            </a:schemeClr>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t">
        <a:spAutoFit/>
      </a:bodyPr>
      <a:lstStyle>
        <a:defPPr marL="0" marR="0" indent="0" algn="ctr" defTabSz="8255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mn-lt"/>
            <a:ea typeface="+mn-ea"/>
            <a:cs typeface="+mn-c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3.xml><?xml version="1.0" encoding="utf-8"?>
<a:theme xmlns:a="http://schemas.openxmlformats.org/drawingml/2006/main" name="New_Template8">
  <a:themeElements>
    <a:clrScheme name="New_Template8">
      <a:dk1>
        <a:srgbClr val="000000"/>
      </a:dk1>
      <a:lt1>
        <a:srgbClr val="FFFFFF"/>
      </a:lt1>
      <a:dk2>
        <a:srgbClr val="5B5854"/>
      </a:dk2>
      <a:lt2>
        <a:srgbClr val="C9C3BA"/>
      </a:lt2>
      <a:accent1>
        <a:srgbClr val="708CA5"/>
      </a:accent1>
      <a:accent2>
        <a:srgbClr val="80A7A7"/>
      </a:accent2>
      <a:accent3>
        <a:srgbClr val="98A66D"/>
      </a:accent3>
      <a:accent4>
        <a:srgbClr val="CF9E5B"/>
      </a:accent4>
      <a:accent5>
        <a:srgbClr val="C87C6D"/>
      </a:accent5>
      <a:accent6>
        <a:srgbClr val="837B9A"/>
      </a:accent6>
      <a:hlink>
        <a:srgbClr val="0000FF"/>
      </a:hlink>
      <a:folHlink>
        <a:srgbClr val="FF00FF"/>
      </a:folHlink>
    </a:clrScheme>
    <a:fontScheme name="New_Template8">
      <a:majorFont>
        <a:latin typeface="Gill Sans"/>
        <a:ea typeface="Gill Sans"/>
        <a:cs typeface="Gill Sans"/>
      </a:majorFont>
      <a:minorFont>
        <a:latin typeface="Futura"/>
        <a:ea typeface="Futura"/>
        <a:cs typeface="Futura"/>
      </a:minorFont>
    </a:fontScheme>
    <a:fmtScheme name="New_Template8">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5">
              <a:alpha val="75000"/>
            </a:schemeClr>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t">
        <a:spAutoFit/>
      </a:bodyPr>
      <a:lstStyle>
        <a:defPPr marL="0" marR="0" indent="0" algn="ctr" defTabSz="8255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mj-lt"/>
            <a:ea typeface="+mj-ea"/>
            <a:cs typeface="+mj-c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Override1.xml><?xml version="1.0" encoding="utf-8"?>
<a:themeOverride xmlns:a="http://schemas.openxmlformats.org/drawingml/2006/main">
  <a:clrScheme name="New_Template8">
    <a:dk1>
      <a:srgbClr val="000000"/>
    </a:dk1>
    <a:lt1>
      <a:srgbClr val="FFFFFF"/>
    </a:lt1>
    <a:dk2>
      <a:srgbClr val="5B5854"/>
    </a:dk2>
    <a:lt2>
      <a:srgbClr val="C9C3BA"/>
    </a:lt2>
    <a:accent1>
      <a:srgbClr val="708CA5"/>
    </a:accent1>
    <a:accent2>
      <a:srgbClr val="80A7A7"/>
    </a:accent2>
    <a:accent3>
      <a:srgbClr val="98A66D"/>
    </a:accent3>
    <a:accent4>
      <a:srgbClr val="CF9E5B"/>
    </a:accent4>
    <a:accent5>
      <a:srgbClr val="C87C6D"/>
    </a:accent5>
    <a:accent6>
      <a:srgbClr val="837B9A"/>
    </a:accent6>
    <a:hlink>
      <a:srgbClr val="0000FF"/>
    </a:hlink>
    <a:folHlink>
      <a:srgbClr val="FF00FF"/>
    </a:folHlink>
  </a:clrScheme>
</a:themeOverride>
</file>

<file path=ppt/theme/themeOverride2.xml><?xml version="1.0" encoding="utf-8"?>
<a:themeOverride xmlns:a="http://schemas.openxmlformats.org/drawingml/2006/main">
  <a:clrScheme name="New_Template8">
    <a:dk1>
      <a:srgbClr val="000000"/>
    </a:dk1>
    <a:lt1>
      <a:srgbClr val="FFFFFF"/>
    </a:lt1>
    <a:dk2>
      <a:srgbClr val="5B5854"/>
    </a:dk2>
    <a:lt2>
      <a:srgbClr val="C9C3BA"/>
    </a:lt2>
    <a:accent1>
      <a:srgbClr val="708CA5"/>
    </a:accent1>
    <a:accent2>
      <a:srgbClr val="80A7A7"/>
    </a:accent2>
    <a:accent3>
      <a:srgbClr val="98A66D"/>
    </a:accent3>
    <a:accent4>
      <a:srgbClr val="CF9E5B"/>
    </a:accent4>
    <a:accent5>
      <a:srgbClr val="C87C6D"/>
    </a:accent5>
    <a:accent6>
      <a:srgbClr val="837B9A"/>
    </a:accent6>
    <a:hlink>
      <a:srgbClr val="0000FF"/>
    </a:hlink>
    <a:folHlink>
      <a:srgbClr val="FF00FF"/>
    </a:folHlink>
  </a:clrScheme>
</a:themeOverride>
</file>

<file path=docProps/app.xml><?xml version="1.0" encoding="utf-8"?>
<Properties xmlns="http://schemas.openxmlformats.org/officeDocument/2006/extended-properties" xmlns:vt="http://schemas.openxmlformats.org/officeDocument/2006/docPropsVTypes">
  <TotalTime>3004</TotalTime>
  <Words>4161</Words>
  <Application>Microsoft Macintosh PowerPoint</Application>
  <PresentationFormat>Custom</PresentationFormat>
  <Paragraphs>309</Paragraphs>
  <Slides>49</Slides>
  <Notes>45</Notes>
  <HiddenSlides>0</HiddenSlides>
  <MMClips>0</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49</vt:i4>
      </vt:variant>
    </vt:vector>
  </HeadingPairs>
  <TitlesOfParts>
    <vt:vector size="54" baseType="lpstr">
      <vt:lpstr>Arial</vt:lpstr>
      <vt:lpstr>Gill Sans</vt:lpstr>
      <vt:lpstr>Lucida Grande</vt:lpstr>
      <vt:lpstr>New_Template8</vt:lpstr>
      <vt:lpstr>5_New_Template8</vt:lpstr>
      <vt:lpstr>Lecture 02: Visualization Design Pipeline </vt:lpstr>
      <vt:lpstr>PowerPoint Presentation</vt:lpstr>
      <vt:lpstr>PowerPoint Presentation</vt:lpstr>
      <vt:lpstr>Visualization Design Pipeline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Let’s take a break! Stretch, go for a walk, be social   Be back here in 10 mins. </vt:lpstr>
      <vt:lpstr>Finish ic-01</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4: Rules of Thumb,  Marks and Channels, Data</dc:title>
  <dc:creator>Cody Dunne</dc:creator>
  <cp:lastModifiedBy>Mosca, Ab</cp:lastModifiedBy>
  <cp:revision>200</cp:revision>
  <dcterms:modified xsi:type="dcterms:W3CDTF">2023-01-11T18:51:27Z</dcterms:modified>
</cp:coreProperties>
</file>